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6"/>
    <p:sldMasterId id="2147483703" r:id="rId7"/>
  </p:sldMasterIdLst>
  <p:notesMasterIdLst>
    <p:notesMasterId r:id="rId42"/>
  </p:notesMasterIdLst>
  <p:handoutMasterIdLst>
    <p:handoutMasterId r:id="rId43"/>
  </p:handoutMasterIdLst>
  <p:sldIdLst>
    <p:sldId id="2145706637" r:id="rId8"/>
    <p:sldId id="2145706665" r:id="rId9"/>
    <p:sldId id="2145706654" r:id="rId10"/>
    <p:sldId id="2145706663" r:id="rId11"/>
    <p:sldId id="2145706664" r:id="rId12"/>
    <p:sldId id="2145706692" r:id="rId13"/>
    <p:sldId id="2145706655" r:id="rId14"/>
    <p:sldId id="2145706694" r:id="rId15"/>
    <p:sldId id="2145706661" r:id="rId16"/>
    <p:sldId id="2145706695" r:id="rId17"/>
    <p:sldId id="2145706656" r:id="rId18"/>
    <p:sldId id="2145706670" r:id="rId19"/>
    <p:sldId id="2145706696" r:id="rId20"/>
    <p:sldId id="2145706675" r:id="rId21"/>
    <p:sldId id="2145706673" r:id="rId22"/>
    <p:sldId id="2145706674" r:id="rId23"/>
    <p:sldId id="2145706676" r:id="rId24"/>
    <p:sldId id="2145706677" r:id="rId25"/>
    <p:sldId id="2145706678" r:id="rId26"/>
    <p:sldId id="2145706679" r:id="rId27"/>
    <p:sldId id="2145706680" r:id="rId28"/>
    <p:sldId id="2145706660" r:id="rId29"/>
    <p:sldId id="2145706681" r:id="rId30"/>
    <p:sldId id="2145706697" r:id="rId31"/>
    <p:sldId id="2145706683" r:id="rId32"/>
    <p:sldId id="2145706658" r:id="rId33"/>
    <p:sldId id="2145706682" r:id="rId34"/>
    <p:sldId id="2145706684" r:id="rId35"/>
    <p:sldId id="2145706686" r:id="rId36"/>
    <p:sldId id="2145706687" r:id="rId37"/>
    <p:sldId id="2145706699" r:id="rId38"/>
    <p:sldId id="2145706666" r:id="rId39"/>
    <p:sldId id="2145706659" r:id="rId40"/>
    <p:sldId id="2145706690" r:id="rId41"/>
  </p:sldIdLst>
  <p:sldSz cx="12192000" cy="6858000"/>
  <p:notesSz cx="6858000" cy="9144000"/>
  <p:defaultTextStyle>
    <a:defPPr marL="0" marR="0" indent="0" algn="l" defTabSz="91436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609301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1218602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8279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24372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3046506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3655807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4265109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487441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yinka Fagbayi" initials="OF" lastIdx="1" clrIdx="0">
    <p:extLst/>
  </p:cmAuthor>
  <p:cmAuthor id="2" name="Gaudensia Mutua" initials="GM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2600"/>
    <a:srgbClr val="FBEDBF"/>
    <a:srgbClr val="0432FF"/>
    <a:srgbClr val="FF9300"/>
    <a:srgbClr val="00FDFF"/>
    <a:srgbClr val="FF8AD8"/>
    <a:srgbClr val="F1C7C3"/>
    <a:srgbClr val="FFD57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ECB"/>
          </a:solidFill>
        </a:fill>
      </a:tcStyle>
    </a:wholeTbl>
    <a:band2H>
      <a:tcTxStyle/>
      <a:tcStyle>
        <a:tcBdr/>
        <a:fill>
          <a:solidFill>
            <a:srgbClr val="FFEF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AD6"/>
          </a:solidFill>
        </a:fill>
      </a:tcStyle>
    </a:wholeTbl>
    <a:band2H>
      <a:tcTxStyle/>
      <a:tcStyle>
        <a:tcBdr/>
        <a:fill>
          <a:solidFill>
            <a:srgbClr val="F0E6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F"/>
          </a:solidFill>
        </a:fill>
      </a:tcStyle>
    </a:wholeTbl>
    <a:band2H>
      <a:tcTxStyle/>
      <a:tcStyle>
        <a:tcBdr/>
        <a:fill>
          <a:solidFill>
            <a:srgbClr val="E6E9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5" autoAdjust="0"/>
    <p:restoredTop sz="91859"/>
  </p:normalViewPr>
  <p:slideViewPr>
    <p:cSldViewPr snapToGrid="0" snapToObjects="1">
      <p:cViewPr varScale="1">
        <p:scale>
          <a:sx n="65" d="100"/>
          <a:sy n="65" d="100"/>
        </p:scale>
        <p:origin x="870" y="72"/>
      </p:cViewPr>
      <p:guideLst>
        <p:guide orient="horz" pos="3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41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3C812-5EA8-4EE4-B1B0-C16DDBCB564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C5898A8-1201-4258-865D-43E5938BFE12}">
      <dgm:prSet phldrT="[Text]"/>
      <dgm:spPr/>
      <dgm:t>
        <a:bodyPr/>
        <a:lstStyle/>
        <a:p>
          <a:r>
            <a:rPr lang="en-US" dirty="0" smtClean="0"/>
            <a:t>Sequencing </a:t>
          </a:r>
          <a:endParaRPr lang="en-GB" dirty="0"/>
        </a:p>
      </dgm:t>
    </dgm:pt>
    <dgm:pt modelId="{C157F644-EA23-47AB-98CA-A976237D39FB}" type="parTrans" cxnId="{01C479E2-23FA-48A8-90E7-5E76462C96FE}">
      <dgm:prSet/>
      <dgm:spPr/>
      <dgm:t>
        <a:bodyPr/>
        <a:lstStyle/>
        <a:p>
          <a:endParaRPr lang="en-GB"/>
        </a:p>
      </dgm:t>
    </dgm:pt>
    <dgm:pt modelId="{7B347C1B-3745-4540-9A62-6A719AF17ECF}" type="sibTrans" cxnId="{01C479E2-23FA-48A8-90E7-5E76462C96FE}">
      <dgm:prSet/>
      <dgm:spPr/>
      <dgm:t>
        <a:bodyPr/>
        <a:lstStyle/>
        <a:p>
          <a:endParaRPr lang="en-GB"/>
        </a:p>
      </dgm:t>
    </dgm:pt>
    <dgm:pt modelId="{E46B8184-6668-4878-832D-69D41B1B8D3B}">
      <dgm:prSet phldrT="[Text]"/>
      <dgm:spPr/>
      <dgm:t>
        <a:bodyPr/>
        <a:lstStyle/>
        <a:p>
          <a:r>
            <a:rPr lang="en-US" dirty="0" smtClean="0"/>
            <a:t>Cluster generation </a:t>
          </a:r>
          <a:endParaRPr lang="en-GB" dirty="0"/>
        </a:p>
      </dgm:t>
    </dgm:pt>
    <dgm:pt modelId="{38D8CEEC-9A5C-4FDD-A231-ED8508DBD004}" type="parTrans" cxnId="{28409E46-54F7-451F-80BE-ECD51ED27AE3}">
      <dgm:prSet/>
      <dgm:spPr/>
      <dgm:t>
        <a:bodyPr/>
        <a:lstStyle/>
        <a:p>
          <a:endParaRPr lang="en-GB"/>
        </a:p>
      </dgm:t>
    </dgm:pt>
    <dgm:pt modelId="{525722D2-C098-463F-BC22-BBFC8ECB3D43}" type="sibTrans" cxnId="{28409E46-54F7-451F-80BE-ECD51ED27AE3}">
      <dgm:prSet/>
      <dgm:spPr/>
      <dgm:t>
        <a:bodyPr/>
        <a:lstStyle/>
        <a:p>
          <a:endParaRPr lang="en-GB"/>
        </a:p>
      </dgm:t>
    </dgm:pt>
    <dgm:pt modelId="{E178522C-9EC2-4BBF-B55F-670178D59E5D}">
      <dgm:prSet phldrT="[Text]"/>
      <dgm:spPr/>
      <dgm:t>
        <a:bodyPr/>
        <a:lstStyle/>
        <a:p>
          <a:r>
            <a:rPr lang="en-US" dirty="0" smtClean="0"/>
            <a:t>Sequencing by synthesis</a:t>
          </a:r>
          <a:endParaRPr lang="en-GB" dirty="0"/>
        </a:p>
      </dgm:t>
    </dgm:pt>
    <dgm:pt modelId="{52A2EF60-864D-4EF2-827D-1491229E0204}" type="parTrans" cxnId="{18D614B9-92F7-4A2C-9D85-A834DF412D86}">
      <dgm:prSet/>
      <dgm:spPr/>
      <dgm:t>
        <a:bodyPr/>
        <a:lstStyle/>
        <a:p>
          <a:endParaRPr lang="en-GB"/>
        </a:p>
      </dgm:t>
    </dgm:pt>
    <dgm:pt modelId="{906F2E2C-E19F-4453-9961-C69985174255}" type="sibTrans" cxnId="{18D614B9-92F7-4A2C-9D85-A834DF412D86}">
      <dgm:prSet/>
      <dgm:spPr/>
      <dgm:t>
        <a:bodyPr/>
        <a:lstStyle/>
        <a:p>
          <a:endParaRPr lang="en-GB"/>
        </a:p>
      </dgm:t>
    </dgm:pt>
    <dgm:pt modelId="{77B653AB-510C-4EF5-AD65-0AFCA9FC3098}" type="pres">
      <dgm:prSet presAssocID="{C1F3C812-5EA8-4EE4-B1B0-C16DDBCB56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29FC181-A907-41A4-863C-1DCF67ED543C}" type="pres">
      <dgm:prSet presAssocID="{BC5898A8-1201-4258-865D-43E5938BFE12}" presName="hierRoot1" presStyleCnt="0"/>
      <dgm:spPr/>
    </dgm:pt>
    <dgm:pt modelId="{F4FF35A7-0654-417A-99C8-DF02B0AD0E55}" type="pres">
      <dgm:prSet presAssocID="{BC5898A8-1201-4258-865D-43E5938BFE12}" presName="composite" presStyleCnt="0"/>
      <dgm:spPr/>
    </dgm:pt>
    <dgm:pt modelId="{5F62112B-B359-4BE6-99F8-149B887C5BC0}" type="pres">
      <dgm:prSet presAssocID="{BC5898A8-1201-4258-865D-43E5938BFE12}" presName="background" presStyleLbl="node0" presStyleIdx="0" presStyleCnt="1"/>
      <dgm:spPr/>
    </dgm:pt>
    <dgm:pt modelId="{DA3ACE83-56B0-49EE-BB21-9E982D5F163D}" type="pres">
      <dgm:prSet presAssocID="{BC5898A8-1201-4258-865D-43E5938BFE12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996B9E8-8E77-4ED8-89BE-8D1C47932E08}" type="pres">
      <dgm:prSet presAssocID="{BC5898A8-1201-4258-865D-43E5938BFE12}" presName="hierChild2" presStyleCnt="0"/>
      <dgm:spPr/>
    </dgm:pt>
    <dgm:pt modelId="{0A4C8ADF-36CD-41C3-8675-A8BE6A1EFB75}" type="pres">
      <dgm:prSet presAssocID="{38D8CEEC-9A5C-4FDD-A231-ED8508DBD004}" presName="Name10" presStyleLbl="parChTrans1D2" presStyleIdx="0" presStyleCnt="2"/>
      <dgm:spPr/>
      <dgm:t>
        <a:bodyPr/>
        <a:lstStyle/>
        <a:p>
          <a:endParaRPr lang="en-GB"/>
        </a:p>
      </dgm:t>
    </dgm:pt>
    <dgm:pt modelId="{6DFF1A8C-8AE2-49FC-8420-CD48CF757DB5}" type="pres">
      <dgm:prSet presAssocID="{E46B8184-6668-4878-832D-69D41B1B8D3B}" presName="hierRoot2" presStyleCnt="0"/>
      <dgm:spPr/>
    </dgm:pt>
    <dgm:pt modelId="{DAF7FFDE-BD62-4C16-8094-37EED657F691}" type="pres">
      <dgm:prSet presAssocID="{E46B8184-6668-4878-832D-69D41B1B8D3B}" presName="composite2" presStyleCnt="0"/>
      <dgm:spPr/>
    </dgm:pt>
    <dgm:pt modelId="{3D619437-1917-4CC5-9E03-7E1D25962F6A}" type="pres">
      <dgm:prSet presAssocID="{E46B8184-6668-4878-832D-69D41B1B8D3B}" presName="background2" presStyleLbl="node2" presStyleIdx="0" presStyleCnt="2"/>
      <dgm:spPr/>
    </dgm:pt>
    <dgm:pt modelId="{88DEC407-35C4-4A74-B5B2-CE79396F1CE2}" type="pres">
      <dgm:prSet presAssocID="{E46B8184-6668-4878-832D-69D41B1B8D3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0C2DD0F-098B-4D02-AEBD-531F39B2DE59}" type="pres">
      <dgm:prSet presAssocID="{E46B8184-6668-4878-832D-69D41B1B8D3B}" presName="hierChild3" presStyleCnt="0"/>
      <dgm:spPr/>
    </dgm:pt>
    <dgm:pt modelId="{C9A146AF-031B-481F-A91B-D1B9464CEC7C}" type="pres">
      <dgm:prSet presAssocID="{52A2EF60-864D-4EF2-827D-1491229E0204}" presName="Name10" presStyleLbl="parChTrans1D2" presStyleIdx="1" presStyleCnt="2"/>
      <dgm:spPr/>
      <dgm:t>
        <a:bodyPr/>
        <a:lstStyle/>
        <a:p>
          <a:endParaRPr lang="en-GB"/>
        </a:p>
      </dgm:t>
    </dgm:pt>
    <dgm:pt modelId="{352B2A2B-4897-4143-B3A1-210658C9BE04}" type="pres">
      <dgm:prSet presAssocID="{E178522C-9EC2-4BBF-B55F-670178D59E5D}" presName="hierRoot2" presStyleCnt="0"/>
      <dgm:spPr/>
    </dgm:pt>
    <dgm:pt modelId="{E359E718-AED6-44D4-9EC0-390114428008}" type="pres">
      <dgm:prSet presAssocID="{E178522C-9EC2-4BBF-B55F-670178D59E5D}" presName="composite2" presStyleCnt="0"/>
      <dgm:spPr/>
    </dgm:pt>
    <dgm:pt modelId="{525A8E56-A114-438C-A38A-0A03119AB70E}" type="pres">
      <dgm:prSet presAssocID="{E178522C-9EC2-4BBF-B55F-670178D59E5D}" presName="background2" presStyleLbl="node2" presStyleIdx="1" presStyleCnt="2"/>
      <dgm:spPr/>
    </dgm:pt>
    <dgm:pt modelId="{B55ADD33-6824-445E-A8C4-240F06618C52}" type="pres">
      <dgm:prSet presAssocID="{E178522C-9EC2-4BBF-B55F-670178D59E5D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6591407-A3ED-4768-8158-EB90DDEE2DA6}" type="pres">
      <dgm:prSet presAssocID="{E178522C-9EC2-4BBF-B55F-670178D59E5D}" presName="hierChild3" presStyleCnt="0"/>
      <dgm:spPr/>
    </dgm:pt>
  </dgm:ptLst>
  <dgm:cxnLst>
    <dgm:cxn modelId="{1A9482E0-8ABA-438A-AE4C-37F08701F0CC}" type="presOf" srcId="{C1F3C812-5EA8-4EE4-B1B0-C16DDBCB564D}" destId="{77B653AB-510C-4EF5-AD65-0AFCA9FC3098}" srcOrd="0" destOrd="0" presId="urn:microsoft.com/office/officeart/2005/8/layout/hierarchy1"/>
    <dgm:cxn modelId="{22F4D7A2-FE20-4107-B8E8-D0F55BD2B343}" type="presOf" srcId="{BC5898A8-1201-4258-865D-43E5938BFE12}" destId="{DA3ACE83-56B0-49EE-BB21-9E982D5F163D}" srcOrd="0" destOrd="0" presId="urn:microsoft.com/office/officeart/2005/8/layout/hierarchy1"/>
    <dgm:cxn modelId="{915A88B5-37A5-45E8-B57A-16939B3627E7}" type="presOf" srcId="{52A2EF60-864D-4EF2-827D-1491229E0204}" destId="{C9A146AF-031B-481F-A91B-D1B9464CEC7C}" srcOrd="0" destOrd="0" presId="urn:microsoft.com/office/officeart/2005/8/layout/hierarchy1"/>
    <dgm:cxn modelId="{5F758D1D-AE0C-4635-9A4A-22A35DED450B}" type="presOf" srcId="{38D8CEEC-9A5C-4FDD-A231-ED8508DBD004}" destId="{0A4C8ADF-36CD-41C3-8675-A8BE6A1EFB75}" srcOrd="0" destOrd="0" presId="urn:microsoft.com/office/officeart/2005/8/layout/hierarchy1"/>
    <dgm:cxn modelId="{294FC524-277F-407A-BCFD-E1AF67D11F34}" type="presOf" srcId="{E178522C-9EC2-4BBF-B55F-670178D59E5D}" destId="{B55ADD33-6824-445E-A8C4-240F06618C52}" srcOrd="0" destOrd="0" presId="urn:microsoft.com/office/officeart/2005/8/layout/hierarchy1"/>
    <dgm:cxn modelId="{01C479E2-23FA-48A8-90E7-5E76462C96FE}" srcId="{C1F3C812-5EA8-4EE4-B1B0-C16DDBCB564D}" destId="{BC5898A8-1201-4258-865D-43E5938BFE12}" srcOrd="0" destOrd="0" parTransId="{C157F644-EA23-47AB-98CA-A976237D39FB}" sibTransId="{7B347C1B-3745-4540-9A62-6A719AF17ECF}"/>
    <dgm:cxn modelId="{B678F3A2-109E-476C-944B-921192CCDC6D}" type="presOf" srcId="{E46B8184-6668-4878-832D-69D41B1B8D3B}" destId="{88DEC407-35C4-4A74-B5B2-CE79396F1CE2}" srcOrd="0" destOrd="0" presId="urn:microsoft.com/office/officeart/2005/8/layout/hierarchy1"/>
    <dgm:cxn modelId="{28409E46-54F7-451F-80BE-ECD51ED27AE3}" srcId="{BC5898A8-1201-4258-865D-43E5938BFE12}" destId="{E46B8184-6668-4878-832D-69D41B1B8D3B}" srcOrd="0" destOrd="0" parTransId="{38D8CEEC-9A5C-4FDD-A231-ED8508DBD004}" sibTransId="{525722D2-C098-463F-BC22-BBFC8ECB3D43}"/>
    <dgm:cxn modelId="{18D614B9-92F7-4A2C-9D85-A834DF412D86}" srcId="{BC5898A8-1201-4258-865D-43E5938BFE12}" destId="{E178522C-9EC2-4BBF-B55F-670178D59E5D}" srcOrd="1" destOrd="0" parTransId="{52A2EF60-864D-4EF2-827D-1491229E0204}" sibTransId="{906F2E2C-E19F-4453-9961-C69985174255}"/>
    <dgm:cxn modelId="{0F7D4A4D-A49F-4FA4-9F60-8697341333DC}" type="presParOf" srcId="{77B653AB-510C-4EF5-AD65-0AFCA9FC3098}" destId="{029FC181-A907-41A4-863C-1DCF67ED543C}" srcOrd="0" destOrd="0" presId="urn:microsoft.com/office/officeart/2005/8/layout/hierarchy1"/>
    <dgm:cxn modelId="{9A902442-45E2-40A1-97E2-2AE00A9BF370}" type="presParOf" srcId="{029FC181-A907-41A4-863C-1DCF67ED543C}" destId="{F4FF35A7-0654-417A-99C8-DF02B0AD0E55}" srcOrd="0" destOrd="0" presId="urn:microsoft.com/office/officeart/2005/8/layout/hierarchy1"/>
    <dgm:cxn modelId="{DEEFE047-C631-408A-AD61-0029DA04058D}" type="presParOf" srcId="{F4FF35A7-0654-417A-99C8-DF02B0AD0E55}" destId="{5F62112B-B359-4BE6-99F8-149B887C5BC0}" srcOrd="0" destOrd="0" presId="urn:microsoft.com/office/officeart/2005/8/layout/hierarchy1"/>
    <dgm:cxn modelId="{949A1F40-5ABE-466E-9F11-A54BB1393EF5}" type="presParOf" srcId="{F4FF35A7-0654-417A-99C8-DF02B0AD0E55}" destId="{DA3ACE83-56B0-49EE-BB21-9E982D5F163D}" srcOrd="1" destOrd="0" presId="urn:microsoft.com/office/officeart/2005/8/layout/hierarchy1"/>
    <dgm:cxn modelId="{7325AD99-A879-419C-8633-10778E9419A0}" type="presParOf" srcId="{029FC181-A907-41A4-863C-1DCF67ED543C}" destId="{A996B9E8-8E77-4ED8-89BE-8D1C47932E08}" srcOrd="1" destOrd="0" presId="urn:microsoft.com/office/officeart/2005/8/layout/hierarchy1"/>
    <dgm:cxn modelId="{A71F3706-5C5E-4807-9E71-B06AC7EC910C}" type="presParOf" srcId="{A996B9E8-8E77-4ED8-89BE-8D1C47932E08}" destId="{0A4C8ADF-36CD-41C3-8675-A8BE6A1EFB75}" srcOrd="0" destOrd="0" presId="urn:microsoft.com/office/officeart/2005/8/layout/hierarchy1"/>
    <dgm:cxn modelId="{801888FC-048C-40D8-8E28-F4CE11C47F4E}" type="presParOf" srcId="{A996B9E8-8E77-4ED8-89BE-8D1C47932E08}" destId="{6DFF1A8C-8AE2-49FC-8420-CD48CF757DB5}" srcOrd="1" destOrd="0" presId="urn:microsoft.com/office/officeart/2005/8/layout/hierarchy1"/>
    <dgm:cxn modelId="{DBA0BA8B-E124-4CB9-A125-C2AC696DB272}" type="presParOf" srcId="{6DFF1A8C-8AE2-49FC-8420-CD48CF757DB5}" destId="{DAF7FFDE-BD62-4C16-8094-37EED657F691}" srcOrd="0" destOrd="0" presId="urn:microsoft.com/office/officeart/2005/8/layout/hierarchy1"/>
    <dgm:cxn modelId="{66896246-23BF-498D-B80D-BED42A2A484B}" type="presParOf" srcId="{DAF7FFDE-BD62-4C16-8094-37EED657F691}" destId="{3D619437-1917-4CC5-9E03-7E1D25962F6A}" srcOrd="0" destOrd="0" presId="urn:microsoft.com/office/officeart/2005/8/layout/hierarchy1"/>
    <dgm:cxn modelId="{4913D436-656B-433C-86C6-35CCC47FCD38}" type="presParOf" srcId="{DAF7FFDE-BD62-4C16-8094-37EED657F691}" destId="{88DEC407-35C4-4A74-B5B2-CE79396F1CE2}" srcOrd="1" destOrd="0" presId="urn:microsoft.com/office/officeart/2005/8/layout/hierarchy1"/>
    <dgm:cxn modelId="{CD14EB1D-095B-458C-8CFB-A3F54DBDE903}" type="presParOf" srcId="{6DFF1A8C-8AE2-49FC-8420-CD48CF757DB5}" destId="{20C2DD0F-098B-4D02-AEBD-531F39B2DE59}" srcOrd="1" destOrd="0" presId="urn:microsoft.com/office/officeart/2005/8/layout/hierarchy1"/>
    <dgm:cxn modelId="{883707D5-3917-4F53-A496-24AEC0BB7597}" type="presParOf" srcId="{A996B9E8-8E77-4ED8-89BE-8D1C47932E08}" destId="{C9A146AF-031B-481F-A91B-D1B9464CEC7C}" srcOrd="2" destOrd="0" presId="urn:microsoft.com/office/officeart/2005/8/layout/hierarchy1"/>
    <dgm:cxn modelId="{7145BC34-449B-4CF5-BEB6-5823EFABE686}" type="presParOf" srcId="{A996B9E8-8E77-4ED8-89BE-8D1C47932E08}" destId="{352B2A2B-4897-4143-B3A1-210658C9BE04}" srcOrd="3" destOrd="0" presId="urn:microsoft.com/office/officeart/2005/8/layout/hierarchy1"/>
    <dgm:cxn modelId="{4B98CF2F-BE0D-4169-B682-DDD33D38A91F}" type="presParOf" srcId="{352B2A2B-4897-4143-B3A1-210658C9BE04}" destId="{E359E718-AED6-44D4-9EC0-390114428008}" srcOrd="0" destOrd="0" presId="urn:microsoft.com/office/officeart/2005/8/layout/hierarchy1"/>
    <dgm:cxn modelId="{5329DB23-1A85-48CD-93CE-A0FA5561A5B5}" type="presParOf" srcId="{E359E718-AED6-44D4-9EC0-390114428008}" destId="{525A8E56-A114-438C-A38A-0A03119AB70E}" srcOrd="0" destOrd="0" presId="urn:microsoft.com/office/officeart/2005/8/layout/hierarchy1"/>
    <dgm:cxn modelId="{6BBA72A0-8317-4D92-AAA9-AF41954E3FF7}" type="presParOf" srcId="{E359E718-AED6-44D4-9EC0-390114428008}" destId="{B55ADD33-6824-445E-A8C4-240F06618C52}" srcOrd="1" destOrd="0" presId="urn:microsoft.com/office/officeart/2005/8/layout/hierarchy1"/>
    <dgm:cxn modelId="{3457D483-9860-427F-97C5-2EB1BF731A34}" type="presParOf" srcId="{352B2A2B-4897-4143-B3A1-210658C9BE04}" destId="{66591407-A3ED-4768-8158-EB90DDEE2D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08953A-FB79-4594-832C-8DAF4528CEA3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2279D02-84D0-45F7-AFF0-F3C7FAB2206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Cluster generation</a:t>
          </a:r>
          <a:endParaRPr lang="en-GB" dirty="0"/>
        </a:p>
      </dgm:t>
    </dgm:pt>
    <dgm:pt modelId="{85C1FD28-C185-4FE1-82C5-D49CF678AB7F}" type="sibTrans" cxnId="{4C433286-3BEE-4ADB-ABA4-6C4CCC6CBD01}">
      <dgm:prSet/>
      <dgm:spPr/>
      <dgm:t>
        <a:bodyPr/>
        <a:lstStyle/>
        <a:p>
          <a:endParaRPr lang="en-GB"/>
        </a:p>
      </dgm:t>
    </dgm:pt>
    <dgm:pt modelId="{C61DC962-956E-4B89-9DB9-1B9B86A1F732}" type="parTrans" cxnId="{4C433286-3BEE-4ADB-ABA4-6C4CCC6CBD01}">
      <dgm:prSet/>
      <dgm:spPr/>
      <dgm:t>
        <a:bodyPr/>
        <a:lstStyle/>
        <a:p>
          <a:endParaRPr lang="en-GB"/>
        </a:p>
      </dgm:t>
    </dgm:pt>
    <dgm:pt modelId="{3FEE6473-CC0B-4D1C-9227-8D1951BE2256}" type="pres">
      <dgm:prSet presAssocID="{EC08953A-FB79-4594-832C-8DAF4528CE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09015A2-27FF-4581-9768-68722448758D}" type="pres">
      <dgm:prSet presAssocID="{12279D02-84D0-45F7-AFF0-F3C7FAB2206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D469997-3373-4D8A-AEB7-225FCE193F9D}" type="presOf" srcId="{12279D02-84D0-45F7-AFF0-F3C7FAB22060}" destId="{409015A2-27FF-4581-9768-68722448758D}" srcOrd="0" destOrd="0" presId="urn:microsoft.com/office/officeart/2005/8/layout/default"/>
    <dgm:cxn modelId="{3EFEFC4D-0B22-4AE7-8603-944FDBF773A6}" type="presOf" srcId="{EC08953A-FB79-4594-832C-8DAF4528CEA3}" destId="{3FEE6473-CC0B-4D1C-9227-8D1951BE2256}" srcOrd="0" destOrd="0" presId="urn:microsoft.com/office/officeart/2005/8/layout/default"/>
    <dgm:cxn modelId="{4C433286-3BEE-4ADB-ABA4-6C4CCC6CBD01}" srcId="{EC08953A-FB79-4594-832C-8DAF4528CEA3}" destId="{12279D02-84D0-45F7-AFF0-F3C7FAB22060}" srcOrd="0" destOrd="0" parTransId="{C61DC962-956E-4B89-9DB9-1B9B86A1F732}" sibTransId="{85C1FD28-C185-4FE1-82C5-D49CF678AB7F}"/>
    <dgm:cxn modelId="{7AA2C043-E0E6-481F-BE74-ECB51D4972CA}" type="presParOf" srcId="{3FEE6473-CC0B-4D1C-9227-8D1951BE2256}" destId="{409015A2-27FF-4581-9768-68722448758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B943815-E035-5E43-B5CF-E7B83E646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F7BC28-2C47-9F44-A1C5-AA40B4037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428DE-17B6-5A47-969D-FBCC09713C0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EA70D8-E16E-174F-AFC1-B8F715406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3287AB-D7F6-5246-B9EC-F21D14CE07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0D20-DCD7-1743-A704-C60986AEF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3443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218663" latinLnBrk="0">
      <a:defRPr sz="1500">
        <a:latin typeface="+mn-lt"/>
        <a:ea typeface="+mn-ea"/>
        <a:cs typeface="+mn-cs"/>
        <a:sym typeface="Calibri"/>
      </a:defRPr>
    </a:lvl1pPr>
    <a:lvl2pPr indent="228591" defTabSz="1218663" latinLnBrk="0">
      <a:defRPr sz="1500">
        <a:latin typeface="+mn-lt"/>
        <a:ea typeface="+mn-ea"/>
        <a:cs typeface="+mn-cs"/>
        <a:sym typeface="Calibri"/>
      </a:defRPr>
    </a:lvl2pPr>
    <a:lvl3pPr indent="457182" defTabSz="1218663" latinLnBrk="0">
      <a:defRPr sz="1500">
        <a:latin typeface="+mn-lt"/>
        <a:ea typeface="+mn-ea"/>
        <a:cs typeface="+mn-cs"/>
        <a:sym typeface="Calibri"/>
      </a:defRPr>
    </a:lvl3pPr>
    <a:lvl4pPr indent="685773" defTabSz="1218663" latinLnBrk="0">
      <a:defRPr sz="1500">
        <a:latin typeface="+mn-lt"/>
        <a:ea typeface="+mn-ea"/>
        <a:cs typeface="+mn-cs"/>
        <a:sym typeface="Calibri"/>
      </a:defRPr>
    </a:lvl4pPr>
    <a:lvl5pPr indent="914363" defTabSz="1218663" latinLnBrk="0">
      <a:defRPr sz="1500">
        <a:latin typeface="+mn-lt"/>
        <a:ea typeface="+mn-ea"/>
        <a:cs typeface="+mn-cs"/>
        <a:sym typeface="Calibri"/>
      </a:defRPr>
    </a:lvl5pPr>
    <a:lvl6pPr indent="1142954" defTabSz="1218663" latinLnBrk="0">
      <a:defRPr sz="1500">
        <a:latin typeface="+mn-lt"/>
        <a:ea typeface="+mn-ea"/>
        <a:cs typeface="+mn-cs"/>
        <a:sym typeface="Calibri"/>
      </a:defRPr>
    </a:lvl6pPr>
    <a:lvl7pPr indent="1371545" defTabSz="1218663" latinLnBrk="0">
      <a:defRPr sz="1500">
        <a:latin typeface="+mn-lt"/>
        <a:ea typeface="+mn-ea"/>
        <a:cs typeface="+mn-cs"/>
        <a:sym typeface="Calibri"/>
      </a:defRPr>
    </a:lvl7pPr>
    <a:lvl8pPr indent="1600136" defTabSz="1218663" latinLnBrk="0">
      <a:defRPr sz="1500">
        <a:latin typeface="+mn-lt"/>
        <a:ea typeface="+mn-ea"/>
        <a:cs typeface="+mn-cs"/>
        <a:sym typeface="Calibri"/>
      </a:defRPr>
    </a:lvl8pPr>
    <a:lvl9pPr indent="1828727" defTabSz="1218663" latinLnBrk="0">
      <a:defRPr sz="15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DD34507-30DD-004E-804B-46B841407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222" y="1132248"/>
            <a:ext cx="5814390" cy="572017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9209379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28F44-E777-6544-8ED3-65F3C79E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481" y="-660400"/>
            <a:ext cx="12228277" cy="8123879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51644685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D6C3F2-985F-7C44-A4B8-280002DB4812}"/>
              </a:ext>
            </a:extLst>
          </p:cNvPr>
          <p:cNvSpPr/>
          <p:nvPr userDrawn="1"/>
        </p:nvSpPr>
        <p:spPr>
          <a:xfrm>
            <a:off x="5640" y="2"/>
            <a:ext cx="12186360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1"/>
          <p:cNvSpPr txBox="1"/>
          <p:nvPr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23" name="TextBox 1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E97E19C5-6998-0540-8B57-68203EA2B24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922522A4-A4E4-1941-A869-B6B2592B8C3B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0358557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347954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0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98822" y="381000"/>
            <a:ext cx="10618428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48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03" name="Rectangle 31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302000" y="2421134"/>
            <a:ext cx="5588000" cy="218412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lnSpc>
                <a:spcPct val="114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</a:t>
            </a:r>
          </a:p>
        </p:txBody>
      </p:sp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CD6DFAC0-41F9-7C4E-BE20-46A2F2F4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6045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71B6451-C8D4-2A46-8DB2-AE52CE515748}"/>
              </a:ext>
            </a:extLst>
          </p:cNvPr>
          <p:cNvSpPr/>
          <p:nvPr userDrawn="1"/>
        </p:nvSpPr>
        <p:spPr>
          <a:xfrm>
            <a:off x="0" y="1"/>
            <a:ext cx="12192000" cy="6886574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2C8AAB89-E7DD-E04E-BD31-AB6B27C7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958ED046-6DA3-D347-9E05-C18AC3909D1A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2C7A1849-20A1-7D49-8918-466B3E622566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16658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3">
            <a:extLst>
              <a:ext uri="{FF2B5EF4-FFF2-40B4-BE49-F238E27FC236}">
                <a16:creationId xmlns="" xmlns:a16="http://schemas.microsoft.com/office/drawing/2014/main" id="{159B61E5-B230-5146-8311-9C4487D69CA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C9F869EB-83F0-524F-ADDE-D3018E2379FA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5916618-22FE-734A-A7FA-E8F9469D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866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–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5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16" name="TextBox 8"/>
          <p:cNvSpPr txBox="1">
            <a:spLocks noGrp="1"/>
          </p:cNvSpPr>
          <p:nvPr>
            <p:ph type="body" sz="half" idx="15" hasCustomPrompt="1"/>
          </p:nvPr>
        </p:nvSpPr>
        <p:spPr>
          <a:xfrm>
            <a:off x="381000" y="1064809"/>
            <a:ext cx="10445750" cy="40788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defTabSz="507751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tabLst/>
              <a:defRPr sz="1800" b="0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vel dictum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fermentum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 </a:t>
            </a:r>
            <a:r>
              <a:rPr lang="en-US" dirty="0" err="1"/>
              <a:t>suscipit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lorem ac, gravida est. Duis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dictum.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vel.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Etiam</a:t>
            </a:r>
            <a:r>
              <a:rPr lang="en-US" dirty="0"/>
              <a:t> vel </a:t>
            </a:r>
            <a:r>
              <a:rPr lang="en-US" dirty="0" err="1"/>
              <a:t>orci</a:t>
            </a:r>
            <a:r>
              <a:rPr lang="en-US" dirty="0"/>
              <a:t> diam.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Duis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nisi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Maecenas non </a:t>
            </a:r>
            <a:r>
              <a:rPr lang="en-US" dirty="0" err="1"/>
              <a:t>massa</a:t>
            </a:r>
            <a:r>
              <a:rPr lang="en-US" dirty="0"/>
              <a:t> et lorem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in </a:t>
            </a:r>
            <a:r>
              <a:rPr lang="en-US" dirty="0" err="1"/>
              <a:t>tellus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libero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Integer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/>
              <a:t>Nunc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at. </a:t>
            </a:r>
            <a:r>
              <a:rPr lang="en-US" dirty="0" err="1"/>
              <a:t>Nulla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magna. Nunc </a:t>
            </a:r>
            <a:r>
              <a:rPr lang="en-US" dirty="0" err="1"/>
              <a:t>tincidunt</a:t>
            </a:r>
            <a:r>
              <a:rPr lang="en-US" dirty="0"/>
              <a:t> vel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</a:t>
            </a:r>
          </a:p>
        </p:txBody>
      </p:sp>
      <p:pic>
        <p:nvPicPr>
          <p:cNvPr id="117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A4B0BBB6-11D8-2D40-A83B-B156F0DE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506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781A47D-490A-134A-B952-EC69B9987A7E}"/>
              </a:ext>
            </a:extLst>
          </p:cNvPr>
          <p:cNvSpPr/>
          <p:nvPr userDrawn="1"/>
        </p:nvSpPr>
        <p:spPr>
          <a:xfrm>
            <a:off x="11" y="6622195"/>
            <a:ext cx="12191999" cy="107523"/>
          </a:xfrm>
          <a:prstGeom prst="rect">
            <a:avLst/>
          </a:prstGeom>
          <a:solidFill>
            <a:srgbClr val="0160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/>
          </a:p>
        </p:txBody>
      </p:sp>
      <p:sp>
        <p:nvSpPr>
          <p:cNvPr id="148" name="TextBox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49203" y="414867"/>
            <a:ext cx="2201517" cy="738664"/>
          </a:xfrm>
          <a:prstGeom prst="rect">
            <a:avLst/>
          </a:prstGeom>
        </p:spPr>
        <p:txBody>
          <a:bodyPr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49" name="TextBox 6"/>
          <p:cNvSpPr txBox="1">
            <a:spLocks noGrp="1"/>
          </p:cNvSpPr>
          <p:nvPr>
            <p:ph type="body" sz="half" idx="14" hasCustomPrompt="1"/>
          </p:nvPr>
        </p:nvSpPr>
        <p:spPr>
          <a:xfrm>
            <a:off x="2799259" y="405494"/>
            <a:ext cx="5746908" cy="5750162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507751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="" xmlns:a16="http://schemas.microsoft.com/office/drawing/2014/main" id="{33AEFE93-DD0D-F545-ADE1-0FF18A09B798}"/>
              </a:ext>
            </a:extLst>
          </p:cNvPr>
          <p:cNvSpPr/>
          <p:nvPr userDrawn="1"/>
        </p:nvSpPr>
        <p:spPr>
          <a:xfrm>
            <a:off x="2" y="6792691"/>
            <a:ext cx="12192001" cy="82244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Helvetica Neue Regular" panose="02000503000000020004" pitchFamily="2" charset="0"/>
              <a:ea typeface="Helvetica Neue Regular" panose="02000503000000020004" pitchFamily="2" charset="0"/>
              <a:cs typeface="Helvetica Neue Regular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3ECC99C-C6F7-5640-AC21-0B9B1093049A}"/>
              </a:ext>
            </a:extLst>
          </p:cNvPr>
          <p:cNvSpPr/>
          <p:nvPr userDrawn="1"/>
        </p:nvSpPr>
        <p:spPr>
          <a:xfrm>
            <a:off x="9189452" y="1"/>
            <a:ext cx="3010177" cy="6868744"/>
          </a:xfrm>
          <a:prstGeom prst="rect">
            <a:avLst/>
          </a:prstGeom>
          <a:gradFill flip="none" rotWithShape="1">
            <a:gsLst>
              <a:gs pos="82000">
                <a:srgbClr val="00558C"/>
              </a:gs>
              <a:gs pos="0">
                <a:srgbClr val="00B5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/>
          </a:p>
        </p:txBody>
      </p:sp>
      <p:pic>
        <p:nvPicPr>
          <p:cNvPr id="9" name="Picture 25" descr="Picture 25">
            <a:extLst>
              <a:ext uri="{FF2B5EF4-FFF2-40B4-BE49-F238E27FC236}">
                <a16:creationId xmlns="" xmlns:a16="http://schemas.microsoft.com/office/drawing/2014/main" id="{7A2931A2-00E8-B54A-AEA9-EE11B120C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0FAF74E1-1CC9-3B4A-B01B-5715FBB37CF0}"/>
              </a:ext>
            </a:extLst>
          </p:cNvPr>
          <p:cNvSpPr txBox="1">
            <a:spLocks/>
          </p:cNvSpPr>
          <p:nvPr userDrawn="1"/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defPPr marL="0" marR="0" indent="0" algn="l" defTabSz="10972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6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0" marR="0" indent="731190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462381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219357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92476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65595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38714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5118335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5849526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50217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or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>
            <a:extLst>
              <a:ext uri="{FF2B5EF4-FFF2-40B4-BE49-F238E27FC236}">
                <a16:creationId xmlns="" xmlns:a16="http://schemas.microsoft.com/office/drawing/2014/main" id="{6F1AA4A4-4666-0242-9DC9-9987F277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="" xmlns:a16="http://schemas.microsoft.com/office/drawing/2014/main" id="{5793AA17-F36E-D94C-8606-FFDB369B42DC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8" name="Picture 9" descr="Picture 9">
            <a:extLst>
              <a:ext uri="{FF2B5EF4-FFF2-40B4-BE49-F238E27FC236}">
                <a16:creationId xmlns="" xmlns:a16="http://schemas.microsoft.com/office/drawing/2014/main" id="{AF145386-6A18-A249-91FD-47A7A3E71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F39F0222-881C-6B43-B449-08A1855169DF}"/>
              </a:ext>
            </a:extLst>
          </p:cNvPr>
          <p:cNvSpPr/>
          <p:nvPr userDrawn="1"/>
        </p:nvSpPr>
        <p:spPr>
          <a:xfrm>
            <a:off x="8154256" y="1365251"/>
            <a:ext cx="3656744" cy="487377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="" xmlns:a16="http://schemas.microsoft.com/office/drawing/2014/main" id="{89454A79-BF1D-E847-8001-B7EF4720E8E4}"/>
              </a:ext>
            </a:extLst>
          </p:cNvPr>
          <p:cNvSpPr/>
          <p:nvPr userDrawn="1"/>
        </p:nvSpPr>
        <p:spPr>
          <a:xfrm>
            <a:off x="8154256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="" xmlns:a16="http://schemas.microsoft.com/office/drawing/2014/main" id="{97029D1F-473A-304F-B972-2FF780DA55E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8393187" y="1509360"/>
            <a:ext cx="321416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499B0311-AEDE-1C49-A515-45BD6B955911}"/>
              </a:ext>
            </a:extLst>
          </p:cNvPr>
          <p:cNvSpPr/>
          <p:nvPr userDrawn="1"/>
        </p:nvSpPr>
        <p:spPr>
          <a:xfrm>
            <a:off x="4292028" y="1365251"/>
            <a:ext cx="3656744" cy="487377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="" xmlns:a16="http://schemas.microsoft.com/office/drawing/2014/main" id="{D6F633A8-43AA-5C4B-A7FC-573400F0154A}"/>
              </a:ext>
            </a:extLst>
          </p:cNvPr>
          <p:cNvSpPr/>
          <p:nvPr userDrawn="1"/>
        </p:nvSpPr>
        <p:spPr>
          <a:xfrm>
            <a:off x="4292028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="" xmlns:a16="http://schemas.microsoft.com/office/drawing/2014/main" id="{E287EB7E-1E39-1042-92B4-DB82AE1F5D14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4497483" y="1509360"/>
            <a:ext cx="326814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C93C28AE-6053-DE40-8DE8-4F549EAA2EE7}"/>
              </a:ext>
            </a:extLst>
          </p:cNvPr>
          <p:cNvSpPr/>
          <p:nvPr userDrawn="1"/>
        </p:nvSpPr>
        <p:spPr>
          <a:xfrm>
            <a:off x="380999" y="1365251"/>
            <a:ext cx="3656743" cy="48768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="" xmlns:a16="http://schemas.microsoft.com/office/drawing/2014/main" id="{83610DFA-7929-F14F-87AA-3A1E14906901}"/>
              </a:ext>
            </a:extLst>
          </p:cNvPr>
          <p:cNvSpPr/>
          <p:nvPr userDrawn="1"/>
        </p:nvSpPr>
        <p:spPr>
          <a:xfrm>
            <a:off x="381000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="" xmlns:a16="http://schemas.microsoft.com/office/drawing/2014/main" id="{E7E66EB3-7372-5A4F-9671-197FD51F4A49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615733" y="1509360"/>
            <a:ext cx="3216527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="" xmlns:a16="http://schemas.microsoft.com/office/drawing/2014/main" id="{EDDF5411-0810-7244-84E1-D8F87C5E991F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8E0D50-8505-5D45-9A84-87A2862F87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733" y="2301866"/>
            <a:ext cx="3216527" cy="3520989"/>
          </a:xfrm>
        </p:spPr>
        <p:txBody>
          <a:bodyPr/>
          <a:lstStyle>
            <a:lvl1pPr marL="0" marR="0" indent="0" algn="l" defTabSz="608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779A7EF-E136-6A4C-994C-967D49FE0D0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483" y="2301867"/>
            <a:ext cx="3268148" cy="352098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8020B35-9F14-8241-A020-470FC4C23A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3186" y="2301558"/>
            <a:ext cx="3214167" cy="352129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48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6240659" y="6134184"/>
            <a:ext cx="5565864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5565865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3" y="1380832"/>
            <a:ext cx="5565865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6" y="1551828"/>
            <a:ext cx="515554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6241242" y="1374364"/>
            <a:ext cx="5565865" cy="4880243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6448161" y="1544968"/>
            <a:ext cx="5217084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6" y="2033607"/>
            <a:ext cx="5143515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48161" y="2027328"/>
            <a:ext cx="5229114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9206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3BA92A-CEDC-7240-8AAE-68AD09AB0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201" y="1076837"/>
            <a:ext cx="5925928" cy="5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1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940CA4A4-705C-ED4B-AF73-C2635086C551}"/>
              </a:ext>
            </a:extLst>
          </p:cNvPr>
          <p:cNvSpPr/>
          <p:nvPr userDrawn="1"/>
        </p:nvSpPr>
        <p:spPr>
          <a:xfrm>
            <a:off x="8152738" y="6134338"/>
            <a:ext cx="3655530" cy="11835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4268231" y="6134337"/>
            <a:ext cx="3654370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3654369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4" y="1380832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7" y="1551828"/>
            <a:ext cx="324873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4268815" y="1380831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4472812" y="1544968"/>
            <a:ext cx="3308511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="" xmlns:a16="http://schemas.microsoft.com/office/drawing/2014/main" id="{C41E8E3D-22EF-0A4C-B048-75B9205ABEE1}"/>
              </a:ext>
            </a:extLst>
          </p:cNvPr>
          <p:cNvSpPr/>
          <p:nvPr userDrawn="1"/>
        </p:nvSpPr>
        <p:spPr>
          <a:xfrm>
            <a:off x="8152738" y="1380830"/>
            <a:ext cx="3654951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="" xmlns:a16="http://schemas.microsoft.com/office/drawing/2014/main" id="{A013ACE6-F4C7-B747-B08A-A02FBDE722B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8295197" y="1549990"/>
            <a:ext cx="330967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7" y="2033607"/>
            <a:ext cx="324873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72812" y="2027328"/>
            <a:ext cx="3320541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6C8FCBA-B93E-3345-91C8-58EEE39D0C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95197" y="2032350"/>
            <a:ext cx="330967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97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 algn="r"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46B577B-4C09-2A4E-9CC4-E7B92ADFB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8227029"/>
              </p:ext>
            </p:extLst>
          </p:nvPr>
        </p:nvGraphicFramePr>
        <p:xfrm>
          <a:off x="381000" y="1365250"/>
          <a:ext cx="11430006" cy="4572000"/>
        </p:xfrm>
        <a:graphic>
          <a:graphicData uri="http://schemas.openxmlformats.org/drawingml/2006/table">
            <a:tbl>
              <a:tblPr firstRow="1" firstCol="1" lastRow="1" bandCol="1"/>
              <a:tblGrid>
                <a:gridCol w="1632858">
                  <a:extLst>
                    <a:ext uri="{9D8B030D-6E8A-4147-A177-3AD203B41FA5}">
                      <a16:colId xmlns="" xmlns:a16="http://schemas.microsoft.com/office/drawing/2014/main" val="289153483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87473332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15075810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51135484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790995359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40634608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636478116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5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6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13976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8C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29792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E2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82252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E53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4870287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7D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8264225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173340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162D6B9-CCDE-2A4A-A1E9-379CC307D484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12753" y="396029"/>
            <a:ext cx="1041399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Table headline goes here</a:t>
            </a:r>
          </a:p>
        </p:txBody>
      </p:sp>
      <p:pic>
        <p:nvPicPr>
          <p:cNvPr id="7" name="Picture 9" descr="Picture 9">
            <a:extLst>
              <a:ext uri="{FF2B5EF4-FFF2-40B4-BE49-F238E27FC236}">
                <a16:creationId xmlns="" xmlns:a16="http://schemas.microsoft.com/office/drawing/2014/main" id="{1B45F6EF-E31A-D046-906D-E4D574547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022C74-7251-434A-B2CE-383C8C06BFB1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12753" y="879920"/>
            <a:ext cx="10413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4344960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636CFAC-14EB-2D49-8F0F-AB51E860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4182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48126B-9188-A64B-B9AF-16BDF193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1C941E5-90B1-9743-A698-FCEFDE13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434F14-97E3-184C-AB90-707484BD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185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BDFAF-4469-3B4E-8D47-4C30FE0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1B4E02-66EC-AA41-AD1E-194E168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F08F87-45C5-264D-8ABC-C986E4E5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7B08-D881-F249-801D-C6BB4B70ACC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8BE863-6F78-254B-BAA7-A9CE27E0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18371D-0070-104C-A946-6EDD772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63B0-5370-9140-98B5-B4B125FA7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DD34507-30DD-004E-804B-46B841407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222" y="1132248"/>
            <a:ext cx="5814390" cy="572017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16284049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3BA92A-CEDC-7240-8AAE-68AD09AB0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201" y="1076837"/>
            <a:ext cx="5925928" cy="5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3387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CDDCDC-5B69-834C-BC2A-645DB54A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65" y="1839074"/>
            <a:ext cx="7591318" cy="5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967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C4A3011-DE16-8849-99FF-1C5E4E18E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401" y="1789878"/>
            <a:ext cx="7650823" cy="5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343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F4EE3F4-B1E6-6E44-8729-B4054A09A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811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CDDCDC-5B69-834C-BC2A-645DB54A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65" y="1839074"/>
            <a:ext cx="7591318" cy="5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403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27F91A1-88A7-8143-9B47-83706A3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7898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D12521D-BB17-1E42-BBB5-CB201C1CE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626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1E304B-BA23-F748-B58A-F9269AD25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631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2115089-E8C6-9C4A-A7E7-9BB8F1E7E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7926" b="14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415382204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28F44-E777-6544-8ED3-65F3C79E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481" y="-660400"/>
            <a:ext cx="12228277" cy="8123879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121965006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D6C3F2-985F-7C44-A4B8-280002DB4812}"/>
              </a:ext>
            </a:extLst>
          </p:cNvPr>
          <p:cNvSpPr/>
          <p:nvPr userDrawn="1"/>
        </p:nvSpPr>
        <p:spPr>
          <a:xfrm>
            <a:off x="5640" y="2"/>
            <a:ext cx="12186360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1"/>
          <p:cNvSpPr txBox="1"/>
          <p:nvPr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23" name="TextBox 1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E97E19C5-6998-0540-8B57-68203EA2B24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922522A4-A4E4-1941-A869-B6B2592B8C3B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379539633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7427029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0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98822" y="381000"/>
            <a:ext cx="10618428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48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03" name="Rectangle 31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302000" y="2421134"/>
            <a:ext cx="5588000" cy="218412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lnSpc>
                <a:spcPct val="114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</a:t>
            </a:r>
          </a:p>
        </p:txBody>
      </p:sp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CD6DFAC0-41F9-7C4E-BE20-46A2F2F4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2193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71B6451-C8D4-2A46-8DB2-AE52CE515748}"/>
              </a:ext>
            </a:extLst>
          </p:cNvPr>
          <p:cNvSpPr/>
          <p:nvPr userDrawn="1"/>
        </p:nvSpPr>
        <p:spPr>
          <a:xfrm>
            <a:off x="0" y="1"/>
            <a:ext cx="12192000" cy="6886574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2C8AAB89-E7DD-E04E-BD31-AB6B27C7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FFFFFF"/>
                </a:solidFill>
              </a:rPr>
              <a:pPr/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958ED046-6DA3-D347-9E05-C18AC3909D1A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2C7A1849-20A1-7D49-8918-466B3E622566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4032777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3">
            <a:extLst>
              <a:ext uri="{FF2B5EF4-FFF2-40B4-BE49-F238E27FC236}">
                <a16:creationId xmlns="" xmlns:a16="http://schemas.microsoft.com/office/drawing/2014/main" id="{159B61E5-B230-5146-8311-9C4487D69CA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C9F869EB-83F0-524F-ADDE-D3018E2379FA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5916618-22FE-734A-A7FA-E8F9469D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585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C4A3011-DE16-8849-99FF-1C5E4E18E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401" y="1789878"/>
            <a:ext cx="7650823" cy="5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4521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–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5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16" name="TextBox 8"/>
          <p:cNvSpPr txBox="1">
            <a:spLocks noGrp="1"/>
          </p:cNvSpPr>
          <p:nvPr>
            <p:ph type="body" sz="half" idx="15" hasCustomPrompt="1"/>
          </p:nvPr>
        </p:nvSpPr>
        <p:spPr>
          <a:xfrm>
            <a:off x="381000" y="1064809"/>
            <a:ext cx="10445750" cy="40788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defTabSz="507751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tabLst/>
              <a:defRPr sz="1800" b="0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vel dictum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fermentum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 </a:t>
            </a:r>
            <a:r>
              <a:rPr lang="en-US" dirty="0" err="1"/>
              <a:t>suscipit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lorem ac, gravida est. Duis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dictum.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vel.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Etiam</a:t>
            </a:r>
            <a:r>
              <a:rPr lang="en-US" dirty="0"/>
              <a:t> vel </a:t>
            </a:r>
            <a:r>
              <a:rPr lang="en-US" dirty="0" err="1"/>
              <a:t>orci</a:t>
            </a:r>
            <a:r>
              <a:rPr lang="en-US" dirty="0"/>
              <a:t> diam.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Duis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nisi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Maecenas non </a:t>
            </a:r>
            <a:r>
              <a:rPr lang="en-US" dirty="0" err="1"/>
              <a:t>massa</a:t>
            </a:r>
            <a:r>
              <a:rPr lang="en-US" dirty="0"/>
              <a:t> et lorem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in </a:t>
            </a:r>
            <a:r>
              <a:rPr lang="en-US" dirty="0" err="1"/>
              <a:t>tellus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libero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Integer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/>
              <a:t>Nunc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at. </a:t>
            </a:r>
            <a:r>
              <a:rPr lang="en-US" dirty="0" err="1"/>
              <a:t>Nulla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magna. Nunc </a:t>
            </a:r>
            <a:r>
              <a:rPr lang="en-US" dirty="0" err="1"/>
              <a:t>tincidunt</a:t>
            </a:r>
            <a:r>
              <a:rPr lang="en-US" dirty="0"/>
              <a:t> vel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</a:t>
            </a:r>
          </a:p>
        </p:txBody>
      </p:sp>
      <p:pic>
        <p:nvPicPr>
          <p:cNvPr id="117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A4B0BBB6-11D8-2D40-A83B-B156F0DE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1651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781A47D-490A-134A-B952-EC69B9987A7E}"/>
              </a:ext>
            </a:extLst>
          </p:cNvPr>
          <p:cNvSpPr/>
          <p:nvPr userDrawn="1"/>
        </p:nvSpPr>
        <p:spPr>
          <a:xfrm>
            <a:off x="11" y="6622195"/>
            <a:ext cx="12191999" cy="107523"/>
          </a:xfrm>
          <a:prstGeom prst="rect">
            <a:avLst/>
          </a:prstGeom>
          <a:solidFill>
            <a:srgbClr val="0160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</a:endParaRPr>
          </a:p>
        </p:txBody>
      </p:sp>
      <p:sp>
        <p:nvSpPr>
          <p:cNvPr id="148" name="TextBox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49203" y="414867"/>
            <a:ext cx="2201517" cy="738664"/>
          </a:xfrm>
          <a:prstGeom prst="rect">
            <a:avLst/>
          </a:prstGeom>
        </p:spPr>
        <p:txBody>
          <a:bodyPr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49" name="TextBox 6"/>
          <p:cNvSpPr txBox="1">
            <a:spLocks noGrp="1"/>
          </p:cNvSpPr>
          <p:nvPr>
            <p:ph type="body" sz="half" idx="14" hasCustomPrompt="1"/>
          </p:nvPr>
        </p:nvSpPr>
        <p:spPr>
          <a:xfrm>
            <a:off x="2799259" y="405494"/>
            <a:ext cx="5746908" cy="5750162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507751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="" xmlns:a16="http://schemas.microsoft.com/office/drawing/2014/main" id="{33AEFE93-DD0D-F545-ADE1-0FF18A09B798}"/>
              </a:ext>
            </a:extLst>
          </p:cNvPr>
          <p:cNvSpPr/>
          <p:nvPr userDrawn="1"/>
        </p:nvSpPr>
        <p:spPr>
          <a:xfrm>
            <a:off x="2" y="6792691"/>
            <a:ext cx="12192001" cy="82244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Helvetica Neue Regular" panose="02000503000000020004" pitchFamily="2" charset="0"/>
              <a:ea typeface="Helvetica Neue Regular" panose="02000503000000020004" pitchFamily="2" charset="0"/>
              <a:cs typeface="Helvetica Neue Regular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3ECC99C-C6F7-5640-AC21-0B9B1093049A}"/>
              </a:ext>
            </a:extLst>
          </p:cNvPr>
          <p:cNvSpPr/>
          <p:nvPr userDrawn="1"/>
        </p:nvSpPr>
        <p:spPr>
          <a:xfrm>
            <a:off x="9189452" y="1"/>
            <a:ext cx="3010177" cy="6868744"/>
          </a:xfrm>
          <a:prstGeom prst="rect">
            <a:avLst/>
          </a:prstGeom>
          <a:gradFill flip="none" rotWithShape="1">
            <a:gsLst>
              <a:gs pos="82000">
                <a:srgbClr val="00558C"/>
              </a:gs>
              <a:gs pos="0">
                <a:srgbClr val="00B5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>
              <a:solidFill>
                <a:srgbClr val="FFFFFF"/>
              </a:solidFill>
            </a:endParaRPr>
          </a:p>
        </p:txBody>
      </p:sp>
      <p:pic>
        <p:nvPicPr>
          <p:cNvPr id="9" name="Picture 25" descr="Picture 25">
            <a:extLst>
              <a:ext uri="{FF2B5EF4-FFF2-40B4-BE49-F238E27FC236}">
                <a16:creationId xmlns="" xmlns:a16="http://schemas.microsoft.com/office/drawing/2014/main" id="{7A2931A2-00E8-B54A-AEA9-EE11B120C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0FAF74E1-1CC9-3B4A-B01B-5715FBB37CF0}"/>
              </a:ext>
            </a:extLst>
          </p:cNvPr>
          <p:cNvSpPr txBox="1">
            <a:spLocks/>
          </p:cNvSpPr>
          <p:nvPr userDrawn="1"/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defPPr marL="0" marR="0" indent="0" algn="l" defTabSz="10972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6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0" marR="0" indent="731190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462381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219357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92476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65595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38714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5118335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5849526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D59D72-28F2-8145-A24E-B1E33F367397}" type="slidenum">
              <a:rPr lang="en-US" sz="1050" smtClean="0">
                <a:solidFill>
                  <a:srgbClr val="FFFFFF"/>
                </a:solidFill>
              </a:rPr>
              <a:pPr/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7459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or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>
            <a:extLst>
              <a:ext uri="{FF2B5EF4-FFF2-40B4-BE49-F238E27FC236}">
                <a16:creationId xmlns="" xmlns:a16="http://schemas.microsoft.com/office/drawing/2014/main" id="{6F1AA4A4-4666-0242-9DC9-9987F277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="" xmlns:a16="http://schemas.microsoft.com/office/drawing/2014/main" id="{5793AA17-F36E-D94C-8606-FFDB369B42DC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8" name="Picture 9" descr="Picture 9">
            <a:extLst>
              <a:ext uri="{FF2B5EF4-FFF2-40B4-BE49-F238E27FC236}">
                <a16:creationId xmlns="" xmlns:a16="http://schemas.microsoft.com/office/drawing/2014/main" id="{AF145386-6A18-A249-91FD-47A7A3E71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F39F0222-881C-6B43-B449-08A1855169DF}"/>
              </a:ext>
            </a:extLst>
          </p:cNvPr>
          <p:cNvSpPr/>
          <p:nvPr userDrawn="1"/>
        </p:nvSpPr>
        <p:spPr>
          <a:xfrm>
            <a:off x="8154256" y="1365251"/>
            <a:ext cx="3656744" cy="487377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="" xmlns:a16="http://schemas.microsoft.com/office/drawing/2014/main" id="{89454A79-BF1D-E847-8001-B7EF4720E8E4}"/>
              </a:ext>
            </a:extLst>
          </p:cNvPr>
          <p:cNvSpPr/>
          <p:nvPr userDrawn="1"/>
        </p:nvSpPr>
        <p:spPr>
          <a:xfrm>
            <a:off x="8154256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="" xmlns:a16="http://schemas.microsoft.com/office/drawing/2014/main" id="{97029D1F-473A-304F-B972-2FF780DA55E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8393187" y="1509360"/>
            <a:ext cx="321416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499B0311-AEDE-1C49-A515-45BD6B955911}"/>
              </a:ext>
            </a:extLst>
          </p:cNvPr>
          <p:cNvSpPr/>
          <p:nvPr userDrawn="1"/>
        </p:nvSpPr>
        <p:spPr>
          <a:xfrm>
            <a:off x="4292028" y="1365251"/>
            <a:ext cx="3656744" cy="487377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="" xmlns:a16="http://schemas.microsoft.com/office/drawing/2014/main" id="{D6F633A8-43AA-5C4B-A7FC-573400F0154A}"/>
              </a:ext>
            </a:extLst>
          </p:cNvPr>
          <p:cNvSpPr/>
          <p:nvPr userDrawn="1"/>
        </p:nvSpPr>
        <p:spPr>
          <a:xfrm>
            <a:off x="4292028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="" xmlns:a16="http://schemas.microsoft.com/office/drawing/2014/main" id="{E287EB7E-1E39-1042-92B4-DB82AE1F5D14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4497483" y="1509360"/>
            <a:ext cx="326814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C93C28AE-6053-DE40-8DE8-4F549EAA2EE7}"/>
              </a:ext>
            </a:extLst>
          </p:cNvPr>
          <p:cNvSpPr/>
          <p:nvPr userDrawn="1"/>
        </p:nvSpPr>
        <p:spPr>
          <a:xfrm>
            <a:off x="380999" y="1365251"/>
            <a:ext cx="3656743" cy="48768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="" xmlns:a16="http://schemas.microsoft.com/office/drawing/2014/main" id="{83610DFA-7929-F14F-87AA-3A1E14906901}"/>
              </a:ext>
            </a:extLst>
          </p:cNvPr>
          <p:cNvSpPr/>
          <p:nvPr userDrawn="1"/>
        </p:nvSpPr>
        <p:spPr>
          <a:xfrm>
            <a:off x="381000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="" xmlns:a16="http://schemas.microsoft.com/office/drawing/2014/main" id="{E7E66EB3-7372-5A4F-9671-197FD51F4A49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615733" y="1509360"/>
            <a:ext cx="3216527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="" xmlns:a16="http://schemas.microsoft.com/office/drawing/2014/main" id="{EDDF5411-0810-7244-84E1-D8F87C5E991F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8E0D50-8505-5D45-9A84-87A2862F87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733" y="2301866"/>
            <a:ext cx="3216527" cy="3520989"/>
          </a:xfrm>
        </p:spPr>
        <p:txBody>
          <a:bodyPr/>
          <a:lstStyle>
            <a:lvl1pPr marL="0" marR="0" indent="0" algn="l" defTabSz="608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779A7EF-E136-6A4C-994C-967D49FE0D0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483" y="2301867"/>
            <a:ext cx="3268148" cy="352098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8020B35-9F14-8241-A020-470FC4C23A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3186" y="2301558"/>
            <a:ext cx="3214167" cy="352129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83277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6240659" y="6134184"/>
            <a:ext cx="5565864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5565865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3" y="1380832"/>
            <a:ext cx="5565865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6" y="1551828"/>
            <a:ext cx="515554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6241242" y="1374364"/>
            <a:ext cx="5565865" cy="4880243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6448161" y="1544968"/>
            <a:ext cx="5217084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6" y="2033607"/>
            <a:ext cx="5143515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48161" y="2027328"/>
            <a:ext cx="5229114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02213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940CA4A4-705C-ED4B-AF73-C2635086C551}"/>
              </a:ext>
            </a:extLst>
          </p:cNvPr>
          <p:cNvSpPr/>
          <p:nvPr userDrawn="1"/>
        </p:nvSpPr>
        <p:spPr>
          <a:xfrm>
            <a:off x="8152738" y="6134338"/>
            <a:ext cx="3655530" cy="11835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4268231" y="6134337"/>
            <a:ext cx="3654370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3654369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4" y="1380832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7" y="1551828"/>
            <a:ext cx="324873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4268815" y="1380831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4472812" y="1544968"/>
            <a:ext cx="3308511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="" xmlns:a16="http://schemas.microsoft.com/office/drawing/2014/main" id="{C41E8E3D-22EF-0A4C-B048-75B9205ABEE1}"/>
              </a:ext>
            </a:extLst>
          </p:cNvPr>
          <p:cNvSpPr/>
          <p:nvPr userDrawn="1"/>
        </p:nvSpPr>
        <p:spPr>
          <a:xfrm>
            <a:off x="8152738" y="1380830"/>
            <a:ext cx="3654951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="" xmlns:a16="http://schemas.microsoft.com/office/drawing/2014/main" id="{A013ACE6-F4C7-B747-B08A-A02FBDE722B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8295197" y="1549990"/>
            <a:ext cx="330967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7" y="2033607"/>
            <a:ext cx="324873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72812" y="2027328"/>
            <a:ext cx="3320541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6C8FCBA-B93E-3345-91C8-58EEE39D0C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95197" y="2032350"/>
            <a:ext cx="330967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75706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 algn="r"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46B577B-4C09-2A4E-9CC4-E7B92ADFB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81410587"/>
              </p:ext>
            </p:extLst>
          </p:nvPr>
        </p:nvGraphicFramePr>
        <p:xfrm>
          <a:off x="381000" y="1365250"/>
          <a:ext cx="11430006" cy="4572000"/>
        </p:xfrm>
        <a:graphic>
          <a:graphicData uri="http://schemas.openxmlformats.org/drawingml/2006/table">
            <a:tbl>
              <a:tblPr firstRow="1" firstCol="1" lastRow="1" bandCol="1"/>
              <a:tblGrid>
                <a:gridCol w="1632858">
                  <a:extLst>
                    <a:ext uri="{9D8B030D-6E8A-4147-A177-3AD203B41FA5}">
                      <a16:colId xmlns="" xmlns:a16="http://schemas.microsoft.com/office/drawing/2014/main" val="289153483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87473332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15075810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51135484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790995359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40634608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636478116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5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6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13976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8C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29792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E2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82252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E53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4870287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7D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8264225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173340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162D6B9-CCDE-2A4A-A1E9-379CC307D484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12753" y="396029"/>
            <a:ext cx="1041399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Table headline goes here</a:t>
            </a:r>
          </a:p>
        </p:txBody>
      </p:sp>
      <p:pic>
        <p:nvPicPr>
          <p:cNvPr id="7" name="Picture 9" descr="Picture 9">
            <a:extLst>
              <a:ext uri="{FF2B5EF4-FFF2-40B4-BE49-F238E27FC236}">
                <a16:creationId xmlns="" xmlns:a16="http://schemas.microsoft.com/office/drawing/2014/main" id="{1B45F6EF-E31A-D046-906D-E4D574547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022C74-7251-434A-B2CE-383C8C06BFB1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12753" y="879920"/>
            <a:ext cx="10413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0361082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636CFAC-14EB-2D49-8F0F-AB51E860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0440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48126B-9188-A64B-B9AF-16BDF193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1C941E5-90B1-9743-A698-FCEFDE13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434F14-97E3-184C-AB90-707484BD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8265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BDFAF-4469-3B4E-8D47-4C30FE0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1B4E02-66EC-AA41-AD1E-194E168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F08F87-45C5-264D-8ABC-C986E4E5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7B08-D881-F249-801D-C6BB4B70ACC5}" type="datetime1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8BE863-6F78-254B-BAA7-A9CE27E0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18371D-0070-104C-A946-6EDD772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63B0-5370-9140-98B5-B4B125FA73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7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F4EE3F4-B1E6-6E44-8729-B4054A09A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08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27F91A1-88A7-8143-9B47-83706A3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49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D12521D-BB17-1E42-BBB5-CB201C1CE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32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1E304B-BA23-F748-B58A-F9269AD25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427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2115089-E8C6-9C4A-A7E7-9BB8F1E7E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7926" b="14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39574912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4069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</a:t>
            </a:r>
            <a:r>
              <a:rPr lang="en-US" dirty="0"/>
              <a:t>t</a:t>
            </a:r>
            <a:r>
              <a:rPr dirty="0"/>
              <a:t>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65250"/>
            <a:ext cx="11430000" cy="51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="" xmlns:a16="http://schemas.microsoft.com/office/drawing/2014/main" id="{F045E479-FC87-4043-A2C2-AAAE967A848B}"/>
              </a:ext>
            </a:extLst>
          </p:cNvPr>
          <p:cNvSpPr/>
          <p:nvPr/>
        </p:nvSpPr>
        <p:spPr>
          <a:xfrm>
            <a:off x="0" y="6625769"/>
            <a:ext cx="12192000" cy="114300"/>
          </a:xfrm>
          <a:prstGeom prst="rect">
            <a:avLst/>
          </a:prstGeom>
          <a:solidFill>
            <a:srgbClr val="0160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solidFill>
                <a:srgbClr val="00B5E2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="" xmlns:a16="http://schemas.microsoft.com/office/drawing/2014/main" id="{C26A0D09-69C3-9240-87CB-2D6A0C55348E}"/>
              </a:ext>
            </a:extLst>
          </p:cNvPr>
          <p:cNvSpPr/>
          <p:nvPr/>
        </p:nvSpPr>
        <p:spPr>
          <a:xfrm>
            <a:off x="0" y="6740069"/>
            <a:ext cx="12192001" cy="114300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="" xmlns:a16="http://schemas.microsoft.com/office/drawing/2014/main" id="{42D21EF9-CEB4-624F-870A-343E0DF3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2" r:id="rId13"/>
    <p:sldLayoutId id="2147483687" r:id="rId14"/>
    <p:sldLayoutId id="2147483690" r:id="rId15"/>
    <p:sldLayoutId id="2147483676" r:id="rId16"/>
    <p:sldLayoutId id="2147483671" r:id="rId17"/>
    <p:sldLayoutId id="2147483673" r:id="rId18"/>
    <p:sldLayoutId id="2147483674" r:id="rId19"/>
    <p:sldLayoutId id="2147483675" r:id="rId20"/>
    <p:sldLayoutId id="2147483667" r:id="rId21"/>
    <p:sldLayoutId id="2147483670" r:id="rId22"/>
    <p:sldLayoutId id="2147483701" r:id="rId23"/>
    <p:sldLayoutId id="2147483702" r:id="rId24"/>
  </p:sldLayoutIdLst>
  <p:transition spd="med"/>
  <p:hf sldNum="0" hdr="0" ftr="0" dt="0"/>
  <p:txStyles>
    <p:titleStyle>
      <a:lvl1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54521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2pPr>
      <a:lvl3pPr marL="78881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3pPr>
      <a:lvl4pPr marL="103242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4pPr>
      <a:lvl5pPr marL="127602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5pPr>
      <a:lvl6pPr marL="3349396" marR="0" indent="-304489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958377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4567359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5176342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09301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18602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8279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4372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046506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655807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65109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87441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20" userDrawn="1">
          <p15:clr>
            <a:srgbClr val="F26B43"/>
          </p15:clr>
        </p15:guide>
        <p15:guide id="4" pos="860" userDrawn="1">
          <p15:clr>
            <a:srgbClr val="F26B43"/>
          </p15:clr>
        </p15:guide>
        <p15:guide id="5" pos="1320" userDrawn="1">
          <p15:clr>
            <a:srgbClr val="F26B43"/>
          </p15:clr>
        </p15:guide>
        <p15:guide id="6" pos="1460" userDrawn="1">
          <p15:clr>
            <a:srgbClr val="F26B43"/>
          </p15:clr>
        </p15:guide>
        <p15:guide id="7" pos="1940" userDrawn="1">
          <p15:clr>
            <a:srgbClr val="F26B43"/>
          </p15:clr>
        </p15:guide>
        <p15:guide id="8" pos="2080" userDrawn="1">
          <p15:clr>
            <a:srgbClr val="F26B43"/>
          </p15:clr>
        </p15:guide>
        <p15:guide id="9" pos="2540" userDrawn="1">
          <p15:clr>
            <a:srgbClr val="F26B43"/>
          </p15:clr>
        </p15:guide>
        <p15:guide id="10" pos="2680" userDrawn="1">
          <p15:clr>
            <a:srgbClr val="F26B43"/>
          </p15:clr>
        </p15:guide>
        <p15:guide id="11" pos="3160" userDrawn="1">
          <p15:clr>
            <a:srgbClr val="F26B43"/>
          </p15:clr>
        </p15:guide>
        <p15:guide id="12" pos="3300" userDrawn="1">
          <p15:clr>
            <a:srgbClr val="F26B43"/>
          </p15:clr>
        </p15:guide>
        <p15:guide id="13" pos="3760" userDrawn="1">
          <p15:clr>
            <a:srgbClr val="F26B43"/>
          </p15:clr>
        </p15:guide>
        <p15:guide id="14" pos="3920" userDrawn="1">
          <p15:clr>
            <a:srgbClr val="F26B43"/>
          </p15:clr>
        </p15:guide>
        <p15:guide id="15" pos="4380" userDrawn="1">
          <p15:clr>
            <a:srgbClr val="F26B43"/>
          </p15:clr>
        </p15:guide>
        <p15:guide id="16" pos="4520" userDrawn="1">
          <p15:clr>
            <a:srgbClr val="F26B43"/>
          </p15:clr>
        </p15:guide>
        <p15:guide id="17" pos="5000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600" userDrawn="1">
          <p15:clr>
            <a:srgbClr val="F26B43"/>
          </p15:clr>
        </p15:guide>
        <p15:guide id="20" pos="5740" userDrawn="1">
          <p15:clr>
            <a:srgbClr val="F26B43"/>
          </p15:clr>
        </p15:guide>
        <p15:guide id="21" pos="6220" userDrawn="1">
          <p15:clr>
            <a:srgbClr val="F26B43"/>
          </p15:clr>
        </p15:guide>
        <p15:guide id="22" pos="6360" userDrawn="1">
          <p15:clr>
            <a:srgbClr val="F26B43"/>
          </p15:clr>
        </p15:guide>
        <p15:guide id="23" pos="6820" userDrawn="1">
          <p15:clr>
            <a:srgbClr val="F26B43"/>
          </p15:clr>
        </p15:guide>
        <p15:guide id="24" pos="6960" userDrawn="1">
          <p15:clr>
            <a:srgbClr val="F26B43"/>
          </p15:clr>
        </p15:guide>
        <p15:guide id="25" pos="74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orient="horz" pos="860" userDrawn="1">
          <p15:clr>
            <a:srgbClr val="F26B43"/>
          </p15:clr>
        </p15:guide>
        <p15:guide id="28" orient="horz" pos="1520" userDrawn="1">
          <p15:clr>
            <a:srgbClr val="F26B43"/>
          </p15:clr>
        </p15:guide>
        <p15:guide id="29" orient="horz" pos="2160" userDrawn="1">
          <p15:clr>
            <a:srgbClr val="A4A3A4"/>
          </p15:clr>
        </p15:guide>
        <p15:guide id="30" orient="horz" pos="2800" userDrawn="1">
          <p15:clr>
            <a:srgbClr val="F26B43"/>
          </p15:clr>
        </p15:guide>
        <p15:guide id="31" orient="horz" pos="3440" userDrawn="1">
          <p15:clr>
            <a:srgbClr val="F26B43"/>
          </p15:clr>
        </p15:guide>
        <p15:guide id="32" pos="3840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4069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</a:t>
            </a:r>
            <a:r>
              <a:rPr lang="en-US" dirty="0"/>
              <a:t>t</a:t>
            </a:r>
            <a:r>
              <a:rPr dirty="0"/>
              <a:t>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65250"/>
            <a:ext cx="11430000" cy="51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="" xmlns:a16="http://schemas.microsoft.com/office/drawing/2014/main" id="{F045E479-FC87-4043-A2C2-AAAE967A848B}"/>
              </a:ext>
            </a:extLst>
          </p:cNvPr>
          <p:cNvSpPr/>
          <p:nvPr/>
        </p:nvSpPr>
        <p:spPr>
          <a:xfrm>
            <a:off x="0" y="6625769"/>
            <a:ext cx="12192000" cy="114300"/>
          </a:xfrm>
          <a:prstGeom prst="rect">
            <a:avLst/>
          </a:prstGeom>
          <a:solidFill>
            <a:srgbClr val="0160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00B5E2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="" xmlns:a16="http://schemas.microsoft.com/office/drawing/2014/main" id="{C26A0D09-69C3-9240-87CB-2D6A0C55348E}"/>
              </a:ext>
            </a:extLst>
          </p:cNvPr>
          <p:cNvSpPr/>
          <p:nvPr/>
        </p:nvSpPr>
        <p:spPr>
          <a:xfrm>
            <a:off x="0" y="6740069"/>
            <a:ext cx="12192001" cy="114300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="" xmlns:a16="http://schemas.microsoft.com/office/drawing/2014/main" id="{42D21EF9-CEB4-624F-870A-343E0DF3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8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</p:sldLayoutIdLst>
  <p:transition spd="med"/>
  <p:hf sldNum="0" hdr="0" ftr="0" dt="0"/>
  <p:txStyles>
    <p:titleStyle>
      <a:lvl1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54521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2pPr>
      <a:lvl3pPr marL="78881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3pPr>
      <a:lvl4pPr marL="103242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4pPr>
      <a:lvl5pPr marL="127602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5pPr>
      <a:lvl6pPr marL="3349396" marR="0" indent="-304489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958377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4567359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5176342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09301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18602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8279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4372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046506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655807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65109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87441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20" userDrawn="1">
          <p15:clr>
            <a:srgbClr val="F26B43"/>
          </p15:clr>
        </p15:guide>
        <p15:guide id="4" pos="860" userDrawn="1">
          <p15:clr>
            <a:srgbClr val="F26B43"/>
          </p15:clr>
        </p15:guide>
        <p15:guide id="5" pos="1320" userDrawn="1">
          <p15:clr>
            <a:srgbClr val="F26B43"/>
          </p15:clr>
        </p15:guide>
        <p15:guide id="6" pos="1460" userDrawn="1">
          <p15:clr>
            <a:srgbClr val="F26B43"/>
          </p15:clr>
        </p15:guide>
        <p15:guide id="7" pos="1940" userDrawn="1">
          <p15:clr>
            <a:srgbClr val="F26B43"/>
          </p15:clr>
        </p15:guide>
        <p15:guide id="8" pos="2080" userDrawn="1">
          <p15:clr>
            <a:srgbClr val="F26B43"/>
          </p15:clr>
        </p15:guide>
        <p15:guide id="9" pos="2540" userDrawn="1">
          <p15:clr>
            <a:srgbClr val="F26B43"/>
          </p15:clr>
        </p15:guide>
        <p15:guide id="10" pos="2680" userDrawn="1">
          <p15:clr>
            <a:srgbClr val="F26B43"/>
          </p15:clr>
        </p15:guide>
        <p15:guide id="11" pos="3160" userDrawn="1">
          <p15:clr>
            <a:srgbClr val="F26B43"/>
          </p15:clr>
        </p15:guide>
        <p15:guide id="12" pos="3300" userDrawn="1">
          <p15:clr>
            <a:srgbClr val="F26B43"/>
          </p15:clr>
        </p15:guide>
        <p15:guide id="13" pos="3760" userDrawn="1">
          <p15:clr>
            <a:srgbClr val="F26B43"/>
          </p15:clr>
        </p15:guide>
        <p15:guide id="14" pos="3920" userDrawn="1">
          <p15:clr>
            <a:srgbClr val="F26B43"/>
          </p15:clr>
        </p15:guide>
        <p15:guide id="15" pos="4380" userDrawn="1">
          <p15:clr>
            <a:srgbClr val="F26B43"/>
          </p15:clr>
        </p15:guide>
        <p15:guide id="16" pos="4520" userDrawn="1">
          <p15:clr>
            <a:srgbClr val="F26B43"/>
          </p15:clr>
        </p15:guide>
        <p15:guide id="17" pos="5000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600" userDrawn="1">
          <p15:clr>
            <a:srgbClr val="F26B43"/>
          </p15:clr>
        </p15:guide>
        <p15:guide id="20" pos="5740" userDrawn="1">
          <p15:clr>
            <a:srgbClr val="F26B43"/>
          </p15:clr>
        </p15:guide>
        <p15:guide id="21" pos="6220" userDrawn="1">
          <p15:clr>
            <a:srgbClr val="F26B43"/>
          </p15:clr>
        </p15:guide>
        <p15:guide id="22" pos="6360" userDrawn="1">
          <p15:clr>
            <a:srgbClr val="F26B43"/>
          </p15:clr>
        </p15:guide>
        <p15:guide id="23" pos="6820" userDrawn="1">
          <p15:clr>
            <a:srgbClr val="F26B43"/>
          </p15:clr>
        </p15:guide>
        <p15:guide id="24" pos="6960" userDrawn="1">
          <p15:clr>
            <a:srgbClr val="F26B43"/>
          </p15:clr>
        </p15:guide>
        <p15:guide id="25" pos="74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orient="horz" pos="860" userDrawn="1">
          <p15:clr>
            <a:srgbClr val="F26B43"/>
          </p15:clr>
        </p15:guide>
        <p15:guide id="28" orient="horz" pos="1520" userDrawn="1">
          <p15:clr>
            <a:srgbClr val="F26B43"/>
          </p15:clr>
        </p15:guide>
        <p15:guide id="29" orient="horz" pos="2160" userDrawn="1">
          <p15:clr>
            <a:srgbClr val="A4A3A4"/>
          </p15:clr>
        </p15:guide>
        <p15:guide id="30" orient="horz" pos="2800" userDrawn="1">
          <p15:clr>
            <a:srgbClr val="F26B43"/>
          </p15:clr>
        </p15:guide>
        <p15:guide id="31" orient="horz" pos="3440" userDrawn="1">
          <p15:clr>
            <a:srgbClr val="F26B43"/>
          </p15:clr>
        </p15:guide>
        <p15:guide id="32" pos="3840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48B1E25-B192-A34C-BBCE-17C1B9BA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2" y="2724892"/>
            <a:ext cx="10445750" cy="553998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Principles of Next Generation Sequencing 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249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6758"/>
              </p:ext>
            </p:extLst>
          </p:nvPr>
        </p:nvGraphicFramePr>
        <p:xfrm>
          <a:off x="381000" y="1365250"/>
          <a:ext cx="114300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56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4" y="359595"/>
            <a:ext cx="11710339" cy="607202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0" y="6249155"/>
            <a:ext cx="1360256" cy="45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3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3" y="509180"/>
            <a:ext cx="11215377" cy="58710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0" y="6327588"/>
            <a:ext cx="1378684" cy="46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8468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727135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0303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 </a:t>
            </a:r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5" y="875700"/>
            <a:ext cx="11425332" cy="560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" y="6287784"/>
            <a:ext cx="1484368" cy="50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73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55497"/>
            <a:ext cx="11588264" cy="569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2" y="6296687"/>
            <a:ext cx="1329434" cy="44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61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83578"/>
            <a:ext cx="11430000" cy="585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4" y="6238254"/>
            <a:ext cx="1473271" cy="4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6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7" y="1089061"/>
            <a:ext cx="11061963" cy="538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" y="6275117"/>
            <a:ext cx="1417834" cy="47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2" y="1202076"/>
            <a:ext cx="11256878" cy="527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9" y="6211963"/>
            <a:ext cx="1479478" cy="4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5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 </a:t>
            </a:r>
            <a:endParaRPr lang="en-GB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1" y="1159415"/>
            <a:ext cx="11065268" cy="531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5" y="6205591"/>
            <a:ext cx="1545305" cy="52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33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58958"/>
            <a:ext cx="11430000" cy="780836"/>
          </a:xfrm>
        </p:spPr>
        <p:txBody>
          <a:bodyPr/>
          <a:lstStyle/>
          <a:p>
            <a:r>
              <a:rPr lang="en-US" dirty="0" smtClean="0"/>
              <a:t>What is NGS?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81000" y="1233109"/>
            <a:ext cx="5952163" cy="11541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/>
              <a:t>Sequencing</a:t>
            </a:r>
            <a:r>
              <a:rPr lang="en-GB" dirty="0"/>
              <a:t> </a:t>
            </a:r>
            <a:r>
              <a:rPr lang="en-GB" dirty="0" smtClean="0"/>
              <a:t>is the process of determining </a:t>
            </a:r>
            <a:r>
              <a:rPr lang="en-GB" dirty="0"/>
              <a:t>the order of the four </a:t>
            </a:r>
            <a:r>
              <a:rPr lang="en-GB" dirty="0" smtClean="0"/>
              <a:t>bases that </a:t>
            </a:r>
            <a:r>
              <a:rPr lang="en-GB" dirty="0"/>
              <a:t>make up the DNA molecule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72" y="367821"/>
            <a:ext cx="5568528" cy="645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50900"/>
            <a:ext cx="11620500" cy="10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1000" y="3596166"/>
            <a:ext cx="5952163" cy="11541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smtClean="0"/>
              <a:t>NGS</a:t>
            </a:r>
            <a:r>
              <a:rPr lang="en-GB" dirty="0" smtClean="0"/>
              <a:t> is </a:t>
            </a:r>
            <a:r>
              <a:rPr lang="en-GB" dirty="0"/>
              <a:t>a </a:t>
            </a:r>
            <a:r>
              <a:rPr lang="en-GB" dirty="0" smtClean="0"/>
              <a:t>term for sequencing technologies that enable the sequencing of many DNA strands at the same time.</a:t>
            </a:r>
            <a:r>
              <a:rPr lang="en-GB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5425529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“massive-parallel sequencing”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86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2" y="1150706"/>
            <a:ext cx="11345706" cy="550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2" y="6144078"/>
            <a:ext cx="1520575" cy="51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01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 </a:t>
            </a:r>
            <a:endParaRPr lang="en-GB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0" y="1109609"/>
            <a:ext cx="11052849" cy="53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1" y="6113125"/>
            <a:ext cx="1634166" cy="55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13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 generation</a:t>
            </a:r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1" y="1181528"/>
            <a:ext cx="11233059" cy="52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580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</a:t>
            </a:r>
            <a:endParaRPr lang="en-GB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8" y="1160980"/>
            <a:ext cx="11310719" cy="550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5" y="6177085"/>
            <a:ext cx="1442449" cy="48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55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32000" y="990600"/>
            <a:ext cx="8128000" cy="4876800"/>
            <a:chOff x="0" y="270933"/>
            <a:chExt cx="8128000" cy="487680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0" y="270933"/>
              <a:ext cx="8128000" cy="4876800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0" y="270933"/>
              <a:ext cx="8128000" cy="4876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Sequencing </a:t>
              </a:r>
            </a:p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by </a:t>
              </a:r>
            </a:p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synthesis</a:t>
              </a:r>
              <a:endParaRPr lang="en-GB" sz="6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87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by synthesis</a:t>
            </a:r>
            <a:endParaRPr lang="en-GB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0" y="1078787"/>
            <a:ext cx="11622120" cy="559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925"/>
            <a:ext cx="16383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824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Sequencing by synthesis</a:t>
            </a:r>
            <a:endParaRPr lang="en-GB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9" y="988316"/>
            <a:ext cx="1028234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" y="6069831"/>
            <a:ext cx="1549282" cy="52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56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generation </a:t>
            </a:r>
            <a:endParaRPr lang="en-GB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13147"/>
            <a:ext cx="11310991" cy="54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" y="6235974"/>
            <a:ext cx="1514369" cy="51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10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99" y="491945"/>
            <a:ext cx="7612121" cy="595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8" y="6166225"/>
            <a:ext cx="16383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8907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3" y="575353"/>
            <a:ext cx="11864148" cy="584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0" y="6139130"/>
            <a:ext cx="16383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40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6" y="1130158"/>
            <a:ext cx="11558284" cy="5429036"/>
          </a:xfrm>
        </p:spPr>
      </p:pic>
    </p:spTree>
    <p:extLst>
      <p:ext uri="{BB962C8B-B14F-4D97-AF65-F5344CB8AC3E}">
        <p14:creationId xmlns:p14="http://schemas.microsoft.com/office/powerpoint/2010/main" val="3965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06"/>
            <a:ext cx="12209665" cy="608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1" y="6205013"/>
            <a:ext cx="1483546" cy="50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6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8" y="40371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195318" y="3482938"/>
            <a:ext cx="5322013" cy="3071973"/>
          </a:xfrm>
          <a:prstGeom prst="roundRect">
            <a:avLst/>
          </a:prstGeom>
          <a:noFill/>
          <a:ln w="508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60932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66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821932"/>
            <a:ext cx="10571352" cy="544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4" y="6253637"/>
            <a:ext cx="1308885" cy="4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784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GB" dirty="0" smtClean="0"/>
              <a:t>ideo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https://youtu.be/fCd6B5HRaZ8</a:t>
            </a:r>
          </a:p>
        </p:txBody>
      </p:sp>
    </p:spTree>
    <p:extLst>
      <p:ext uri="{BB962C8B-B14F-4D97-AF65-F5344CB8AC3E}">
        <p14:creationId xmlns:p14="http://schemas.microsoft.com/office/powerpoint/2010/main" val="80668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72" y="1148672"/>
            <a:ext cx="2849998" cy="1815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7" y="5095982"/>
            <a:ext cx="4286250" cy="1219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99" y="3729519"/>
            <a:ext cx="3333333" cy="23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8536" cy="30642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52" y="2179779"/>
            <a:ext cx="4173608" cy="214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3656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8" y="786453"/>
            <a:ext cx="11329524" cy="5730631"/>
          </a:xfrm>
        </p:spPr>
      </p:pic>
    </p:spTree>
    <p:extLst>
      <p:ext uri="{BB962C8B-B14F-4D97-AF65-F5344CB8AC3E}">
        <p14:creationId xmlns:p14="http://schemas.microsoft.com/office/powerpoint/2010/main" val="219082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1070" r="1019"/>
          <a:stretch/>
        </p:blipFill>
        <p:spPr>
          <a:xfrm>
            <a:off x="945222" y="71918"/>
            <a:ext cx="9883740" cy="6644919"/>
          </a:xfrm>
        </p:spPr>
      </p:pic>
    </p:spTree>
    <p:extLst>
      <p:ext uri="{BB962C8B-B14F-4D97-AF65-F5344CB8AC3E}">
        <p14:creationId xmlns:p14="http://schemas.microsoft.com/office/powerpoint/2010/main" val="722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1070" r="1019"/>
          <a:stretch/>
        </p:blipFill>
        <p:spPr>
          <a:xfrm>
            <a:off x="735254" y="71918"/>
            <a:ext cx="10093708" cy="6786082"/>
          </a:xfrm>
        </p:spPr>
      </p:pic>
      <p:sp>
        <p:nvSpPr>
          <p:cNvPr id="2" name="Oval 1"/>
          <p:cNvSpPr/>
          <p:nvPr/>
        </p:nvSpPr>
        <p:spPr>
          <a:xfrm>
            <a:off x="1027414" y="4284322"/>
            <a:ext cx="1797977" cy="1674689"/>
          </a:xfrm>
          <a:prstGeom prst="ellipse">
            <a:avLst/>
          </a:prstGeom>
          <a:noFill/>
          <a:ln w="25400" cap="flat">
            <a:solidFill>
              <a:srgbClr val="FF2F9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69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" b="-331"/>
          <a:stretch/>
        </p:blipFill>
        <p:spPr bwMode="auto">
          <a:xfrm>
            <a:off x="317955" y="452062"/>
            <a:ext cx="11596606" cy="619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4777483" y="1243172"/>
            <a:ext cx="2434975" cy="2589087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66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0" y="0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44530" y="3462389"/>
            <a:ext cx="5322013" cy="3071973"/>
          </a:xfrm>
          <a:prstGeom prst="roundRect">
            <a:avLst/>
          </a:prstGeom>
          <a:noFill/>
          <a:ln w="508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60932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63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Sequencing libraries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25" y="1027416"/>
            <a:ext cx="11502775" cy="544958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Sequencing libraries are DNA fragments that either contain genomic DNA or complementary DNA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Genomic DNA library</a:t>
            </a:r>
          </a:p>
          <a:p>
            <a:pPr marL="1898650" lvl="1" indent="-285750">
              <a:buFont typeface="Courier New" panose="02070309020205020404" pitchFamily="49" charset="0"/>
              <a:buChar char="o"/>
            </a:pPr>
            <a:r>
              <a:rPr lang="en-GB" dirty="0"/>
              <a:t>C</a:t>
            </a:r>
            <a:r>
              <a:rPr lang="en-GB" dirty="0" smtClean="0"/>
              <a:t>ontains the </a:t>
            </a:r>
            <a:r>
              <a:rPr lang="en-GB" dirty="0"/>
              <a:t>complete set of genetic </a:t>
            </a:r>
            <a:r>
              <a:rPr lang="en-GB" dirty="0" smtClean="0"/>
              <a:t>material of an organism.</a:t>
            </a:r>
          </a:p>
          <a:p>
            <a:pPr marL="1898650" lvl="1" indent="-285750">
              <a:buFont typeface="Courier New" panose="02070309020205020404" pitchFamily="49" charset="0"/>
              <a:buChar char="o"/>
            </a:pPr>
            <a:r>
              <a:rPr lang="en-GB" dirty="0" smtClean="0"/>
              <a:t>DNA is extracted from the cell nucleus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Complementary DNA (cDNA) library</a:t>
            </a:r>
          </a:p>
          <a:p>
            <a:pPr marL="1898650" lvl="1" indent="-285750">
              <a:buFont typeface="Courier New" panose="02070309020205020404" pitchFamily="49" charset="0"/>
              <a:buChar char="o"/>
            </a:pPr>
            <a:r>
              <a:rPr lang="en-GB" dirty="0"/>
              <a:t>C</a:t>
            </a:r>
            <a:r>
              <a:rPr lang="en-GB" dirty="0" smtClean="0"/>
              <a:t>ontains the total mRNA expressed in tissues.</a:t>
            </a:r>
          </a:p>
          <a:p>
            <a:pPr marL="1898650" lvl="1" indent="-285750">
              <a:buFont typeface="Courier New" panose="02070309020205020404" pitchFamily="49" charset="0"/>
              <a:buChar char="o"/>
            </a:pPr>
            <a:r>
              <a:rPr lang="en-GB" dirty="0" smtClean="0"/>
              <a:t>mRNA is extracted and converted to cDNA using reverse transcription enzymes.</a:t>
            </a:r>
          </a:p>
          <a:p>
            <a:pPr marL="1898650" lvl="1" indent="-285750">
              <a:buFont typeface="Courier New" panose="02070309020205020404" pitchFamily="49" charset="0"/>
              <a:buChar char="o"/>
            </a:pPr>
            <a:endParaRPr lang="en-GB" dirty="0" smtClean="0"/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Enriched regions of the genome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PCR amplicon product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4663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AVI PPT Template Master Slides">
  <a:themeElements>
    <a:clrScheme name="IAVI Colors">
      <a:dk1>
        <a:srgbClr val="1C1C1C"/>
      </a:dk1>
      <a:lt1>
        <a:srgbClr val="FFFFFF"/>
      </a:lt1>
      <a:dk2>
        <a:srgbClr val="A7A7A7"/>
      </a:dk2>
      <a:lt2>
        <a:srgbClr val="535353"/>
      </a:lt2>
      <a:accent1>
        <a:srgbClr val="00558C"/>
      </a:accent1>
      <a:accent2>
        <a:srgbClr val="00B5E2"/>
      </a:accent2>
      <a:accent3>
        <a:srgbClr val="78BE20"/>
      </a:accent3>
      <a:accent4>
        <a:srgbClr val="9E007E"/>
      </a:accent4>
      <a:accent5>
        <a:srgbClr val="00859B"/>
      </a:accent5>
      <a:accent6>
        <a:srgbClr val="A2AAAD"/>
      </a:accent6>
      <a:hlink>
        <a:srgbClr val="9E007E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1C1C1C"/>
            </a:solidFill>
            <a:effectLst/>
            <a:uFillTx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D8403A9D-2EF5-FF47-BBAA-98D31BFE34E1}" vid="{1C61DF85-B7FE-F54E-BAA3-DE8CEE8A9433}"/>
    </a:ext>
  </a:extLst>
</a:theme>
</file>

<file path=ppt/theme/theme2.xml><?xml version="1.0" encoding="utf-8"?>
<a:theme xmlns:a="http://schemas.openxmlformats.org/drawingml/2006/main" name="1_IAVI PPT Template Master Slides">
  <a:themeElements>
    <a:clrScheme name="IAVI Colors">
      <a:dk1>
        <a:srgbClr val="1C1C1C"/>
      </a:dk1>
      <a:lt1>
        <a:srgbClr val="FFFFFF"/>
      </a:lt1>
      <a:dk2>
        <a:srgbClr val="A7A7A7"/>
      </a:dk2>
      <a:lt2>
        <a:srgbClr val="535353"/>
      </a:lt2>
      <a:accent1>
        <a:srgbClr val="00558C"/>
      </a:accent1>
      <a:accent2>
        <a:srgbClr val="00B5E2"/>
      </a:accent2>
      <a:accent3>
        <a:srgbClr val="78BE20"/>
      </a:accent3>
      <a:accent4>
        <a:srgbClr val="9E007E"/>
      </a:accent4>
      <a:accent5>
        <a:srgbClr val="00859B"/>
      </a:accent5>
      <a:accent6>
        <a:srgbClr val="A2AAAD"/>
      </a:accent6>
      <a:hlink>
        <a:srgbClr val="9E007E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1C1C1C"/>
            </a:solidFill>
            <a:effectLst/>
            <a:uFillTx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D8403A9D-2EF5-FF47-BBAA-98D31BFE34E1}" vid="{1C61DF85-B7FE-F54E-BAA3-DE8CEE8A9433}"/>
    </a:ext>
  </a:extLst>
</a:theme>
</file>

<file path=ppt/theme/theme3.xml><?xml version="1.0" encoding="utf-8"?>
<a:theme xmlns:a="http://schemas.openxmlformats.org/drawingml/2006/main" name="IAVI-Template">
  <a:themeElements>
    <a:clrScheme name="IAVI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E19"/>
      </a:accent1>
      <a:accent2>
        <a:srgbClr val="C50E53"/>
      </a:accent2>
      <a:accent3>
        <a:srgbClr val="A2007D"/>
      </a:accent3>
      <a:accent4>
        <a:srgbClr val="8FB53E"/>
      </a:accent4>
      <a:accent5>
        <a:srgbClr val="6E6E6E"/>
      </a:accent5>
      <a:accent6>
        <a:srgbClr val="0160A2"/>
      </a:accent6>
      <a:hlink>
        <a:srgbClr val="0000FF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58EC0D607F904093CE94F43A4960B4" ma:contentTypeVersion="45" ma:contentTypeDescription="Create a new document." ma:contentTypeScope="" ma:versionID="df5709bed4cf9e2d2c0e118be4ad56f6">
  <xsd:schema xmlns:xsd="http://www.w3.org/2001/XMLSchema" xmlns:xs="http://www.w3.org/2001/XMLSchema" xmlns:p="http://schemas.microsoft.com/office/2006/metadata/properties" xmlns:ns2="b1971306-885d-477e-9f2c-60993da6a225" xmlns:ns3="9887d21b-850c-4c20-81e5-d83fe48904fd" xmlns:ns4="5a62d376-6f63-4657-958a-3862e0d81ff2" xmlns:ns5="494cdbb0-c6e8-4f8d-87f3-0681f6e69757" xmlns:ns6="http://schemas.microsoft.com/sharepoint/v4" xmlns:ns7="84c6bccd-dbba-4b9c-a380-892327050508" targetNamespace="http://schemas.microsoft.com/office/2006/metadata/properties" ma:root="true" ma:fieldsID="00206c9db49ed5bef9a869cbc060e666" ns2:_="" ns3:_="" ns4:_="" ns5:_="" ns6:_="" ns7:_="">
    <xsd:import namespace="b1971306-885d-477e-9f2c-60993da6a225"/>
    <xsd:import namespace="9887d21b-850c-4c20-81e5-d83fe48904fd"/>
    <xsd:import namespace="5a62d376-6f63-4657-958a-3862e0d81ff2"/>
    <xsd:import namespace="494cdbb0-c6e8-4f8d-87f3-0681f6e69757"/>
    <xsd:import namespace="http://schemas.microsoft.com/sharepoint/v4"/>
    <xsd:import namespace="84c6bccd-dbba-4b9c-a380-89232705050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91531df41404428b8499506913d0e5d" minOccurs="0"/>
                <xsd:element ref="ns2:TaxCatchAll" minOccurs="0"/>
                <xsd:element ref="ns3:Owner" minOccurs="0"/>
                <xsd:element ref="ns3:e6d69247fdb34de7a845da1b73379a2b" minOccurs="0"/>
                <xsd:element ref="ns3:Summary" minOccurs="0"/>
                <xsd:element ref="ns3:jd3d4f9adf7148fda526c0ca61549e4d" minOccurs="0"/>
                <xsd:element ref="ns3:e5c99bbafa4042c2be8e7ec7b1ae3825" minOccurs="0"/>
                <xsd:element ref="ns3:c332c242152e445cb641acfdc9cf9e0d" minOccurs="0"/>
                <xsd:element ref="ns4:SharedWithUsers" minOccurs="0"/>
                <xsd:element ref="ns4:SharingHintHash" minOccurs="0"/>
                <xsd:element ref="ns3:k8ccf6038c7f4eb09978be57736359cb" minOccurs="0"/>
                <xsd:element ref="ns5:SharedWithDetails" minOccurs="0"/>
                <xsd:element ref="ns3:o282142c1afe477fad4ecc9138e64c57" minOccurs="0"/>
                <xsd:element ref="ns3:pbc99327b0d74ea8a820d9c1d4020b53" minOccurs="0"/>
                <xsd:element ref="ns3:k7dd6ef514fc4b2d891e36d5ef8b58b5" minOccurs="0"/>
                <xsd:element ref="ns3:KBAudience" minOccurs="0"/>
                <xsd:element ref="ns3:f4097531554d4aefae31d14a7e730965" minOccurs="0"/>
                <xsd:element ref="ns3:oab967b06a344b0aab9350abe28e8614" minOccurs="0"/>
                <xsd:element ref="ns6:IconOverlay" minOccurs="0"/>
                <xsd:element ref="ns2:TaxKeywordTaxHTField" minOccurs="0"/>
                <xsd:element ref="ns5:LastSharedByUser" minOccurs="0"/>
                <xsd:element ref="ns5:LastSharedByTime" minOccurs="0"/>
                <xsd:element ref="ns7:MediaServiceMetadata" minOccurs="0"/>
                <xsd:element ref="ns7:MediaServiceFastMetadata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71306-885d-477e-9f2c-60993da6a22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fcef97d-688d-4e90-97e9-d6fb7a77b639}" ma:internalName="TaxCatchAll" ma:showField="CatchAllData" ma:web="494cdbb0-c6e8-4f8d-87f3-0681f6e697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42" nillable="true" ma:taxonomy="true" ma:internalName="TaxKeywordTaxHTField" ma:taxonomyFieldName="TaxKeyword" ma:displayName="Enterprise Keywords" ma:fieldId="{23f27201-bee3-471e-b2e7-b64fd8b7ca38}" ma:taxonomyMulti="true" ma:sspId="c0efa977-3f7c-400b-9033-89050765ca8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7d21b-850c-4c20-81e5-d83fe48904fd" elementFormDefault="qualified">
    <xsd:import namespace="http://schemas.microsoft.com/office/2006/documentManagement/types"/>
    <xsd:import namespace="http://schemas.microsoft.com/office/infopath/2007/PartnerControls"/>
    <xsd:element name="f91531df41404428b8499506913d0e5d" ma:index="12" nillable="true" ma:taxonomy="true" ma:internalName="f91531df41404428b8499506913d0e5d" ma:taxonomyFieldName="KBDocType" ma:displayName="Document Type" ma:indexed="true" ma:default="" ma:fieldId="{f91531df-4140-4428-b849-9506913d0e5d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wner" ma:index="14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6d69247fdb34de7a845da1b73379a2b" ma:index="16" nillable="true" ma:taxonomy="true" ma:internalName="e6d69247fdb34de7a845da1b73379a2b" ma:taxonomyFieldName="Year" ma:displayName="Year" ma:default="" ma:fieldId="{e6d69247-fdb3-4de7-a845-da1b73379a2b}" ma:sspId="c0efa977-3f7c-400b-9033-89050765ca8b" ma:termSetId="50392818-6ac5-47e4-af02-98469b84ff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ummary" ma:index="17" nillable="true" ma:displayName="Summary" ma:internalName="Summary">
      <xsd:simpleType>
        <xsd:restriction base="dms:Note">
          <xsd:maxLength value="255"/>
        </xsd:restriction>
      </xsd:simpleType>
    </xsd:element>
    <xsd:element name="jd3d4f9adf7148fda526c0ca61549e4d" ma:index="19" nillable="true" ma:taxonomy="true" ma:internalName="jd3d4f9adf7148fda526c0ca61549e4d" ma:taxonomyFieldName="Country" ma:displayName="Country" ma:default="" ma:fieldId="{3d3d4f9a-df71-48fd-a526-c0ca61549e4d}" ma:sspId="c0efa977-3f7c-400b-9033-89050765ca8b" ma:termSetId="b1a6cc0e-cc8a-40bf-aece-78fc130f377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c99bbafa4042c2be8e7ec7b1ae3825" ma:index="21" nillable="true" ma:taxonomy="true" ma:internalName="e5c99bbafa4042c2be8e7ec7b1ae3825" ma:taxonomyFieldName="IAVITeam" ma:displayName="IAVI Team" ma:indexed="true" ma:default="" ma:fieldId="{e5c99bba-fa40-42c2-be8e-7ec7b1ae3825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32c242152e445cb641acfdc9cf9e0d" ma:index="23" nillable="true" ma:taxonomy="true" ma:internalName="c332c242152e445cb641acfdc9cf9e0d" ma:taxonomyFieldName="IAVIOffice" ma:displayName="IAVI Office" ma:indexed="true" ma:default="" ma:fieldId="{c332c242-152e-445c-b641-acfdc9cf9e0d}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ccf6038c7f4eb09978be57736359cb" ma:index="27" nillable="true" ma:taxonomy="true" ma:internalName="k8ccf6038c7f4eb09978be57736359cb" ma:taxonomyFieldName="IAVI_x0020_Department" ma:displayName="IAVI Department" ma:indexed="true" ma:default="" ma:fieldId="{48ccf603-8c7f-4eb0-9978-be57736359cb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82142c1afe477fad4ecc9138e64c57" ma:index="30" nillable="true" ma:taxonomy="true" ma:internalName="o282142c1afe477fad4ecc9138e64c57" ma:taxonomyFieldName="KBTeamAudience" ma:displayName="KBTeamAudience" ma:default="" ma:fieldId="{8282142c-1afe-477f-ad4e-cc9138e64c57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bc99327b0d74ea8a820d9c1d4020b53" ma:index="32" nillable="true" ma:taxonomy="true" ma:internalName="pbc99327b0d74ea8a820d9c1d4020b53" ma:taxonomyFieldName="KBOfficeAudience" ma:displayName="KBOfficeAudience" ma:default="" ma:fieldId="{9bc99327-b0d7-4ea8-a820-d9c1d4020b53}" ma:taxonomyMulti="true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7dd6ef514fc4b2d891e36d5ef8b58b5" ma:index="34" nillable="true" ma:taxonomy="true" ma:internalName="k7dd6ef514fc4b2d891e36d5ef8b58b5" ma:taxonomyFieldName="KBDepartmentAudience" ma:displayName="KBDepartmentAudience" ma:default="" ma:fieldId="{47dd6ef5-14fc-4b2d-891e-36d5ef8b58b5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BAudience" ma:index="35" nillable="true" ma:displayName="KBAudience" ma:format="Dropdown" ma:internalName="KBAudience">
      <xsd:simpleType>
        <xsd:restriction base="dms:Choice">
          <xsd:enumeration value="Internal"/>
          <xsd:enumeration value="External"/>
          <xsd:enumeration value="N/A"/>
        </xsd:restriction>
      </xsd:simpleType>
    </xsd:element>
    <xsd:element name="f4097531554d4aefae31d14a7e730965" ma:index="37" nillable="true" ma:taxonomy="true" ma:internalName="f4097531554d4aefae31d14a7e730965" ma:taxonomyFieldName="KBCategory" ma:displayName="KBCategory" ma:default="" ma:fieldId="{f4097531-554d-4aef-ae31-d14a7e730965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ab967b06a344b0aab9350abe28e8614" ma:index="39" nillable="true" ma:taxonomy="true" ma:internalName="oab967b06a344b0aab9350abe28e8614" ma:taxonomyFieldName="KBCategory2" ma:displayName="Category" ma:indexed="true" ma:default="" ma:fieldId="{8ab967b0-6a34-4b0a-ab93-50abe28e8614}" ma:sspId="c0efa977-3f7c-400b-9033-89050765ca8b" ma:termSetId="6e76109a-3309-478b-9d62-00f6f283d1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OCR" ma:index="4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4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5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5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2d376-6f63-4657-958a-3862e0d81ff2" elementFormDefault="qualified">
    <xsd:import namespace="http://schemas.microsoft.com/office/2006/documentManagement/types"/>
    <xsd:import namespace="http://schemas.microsoft.com/office/infopath/2007/PartnerControls"/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25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cdbb0-c6e8-4f8d-87f3-0681f6e69757" elementFormDefault="qualified">
    <xsd:import namespace="http://schemas.microsoft.com/office/2006/documentManagement/types"/>
    <xsd:import namespace="http://schemas.microsoft.com/office/infopath/2007/PartnerControls"/>
    <xsd:element name="SharedWithDetails" ma:index="2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0" nillable="true" ma:displayName="IconOverlay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6bccd-dbba-4b9c-a380-892327050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5" nillable="true" ma:displayName="MediaServiceMetadata" ma:description="" ma:internalName="MediaServiceMetadata" ma:readOnly="true">
      <xsd:simpleType>
        <xsd:restriction base="dms:Note">
          <xsd:maxLength value="255"/>
        </xsd:restriction>
      </xsd:simpleType>
    </xsd:element>
    <xsd:element name="MediaServiceFastMetadata" ma:index="46" nillable="true" ma:displayName="MediaServiceFastMetadata" ma:description="" ma:internalName="MediaServiceFastMetadata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91531df41404428b8499506913d0e5d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IAVI PowerPoint Template</TermName>
          <TermId xmlns="http://schemas.microsoft.com/office/infopath/2007/PartnerControls">4870f0ba-099a-4562-b7b0-fcdf18800fad</TermId>
        </TermInfo>
      </Terms>
    </f91531df41404428b8499506913d0e5d>
    <_dlc_DocId xmlns="b1971306-885d-477e-9f2c-60993da6a225">IAVI-336-3382</_dlc_DocId>
    <k7dd6ef514fc4b2d891e36d5ef8b58b5 xmlns="9887d21b-850c-4c20-81e5-d83fe48904fd">
      <Terms xmlns="http://schemas.microsoft.com/office/infopath/2007/PartnerControls"/>
    </k7dd6ef514fc4b2d891e36d5ef8b58b5>
    <TaxCatchAll xmlns="b1971306-885d-477e-9f2c-60993da6a225">
      <Value>4647</Value>
      <Value>4507</Value>
      <Value>4686</Value>
      <Value>5014</Value>
    </TaxCatchAll>
    <c332c242152e445cb641acfdc9cf9e0d xmlns="9887d21b-850c-4c20-81e5-d83fe48904fd">
      <Terms xmlns="http://schemas.microsoft.com/office/infopath/2007/PartnerControls"/>
    </c332c242152e445cb641acfdc9cf9e0d>
    <TaxKeywordTaxHTField xmlns="b1971306-885d-477e-9f2c-60993da6a225">
      <Terms xmlns="http://schemas.microsoft.com/office/infopath/2007/PartnerControls"/>
    </TaxKeywordTaxHTField>
    <oab967b06a344b0aab9350abe28e8614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Forms and Templates</TermName>
          <TermId xmlns="http://schemas.microsoft.com/office/infopath/2007/PartnerControls">45f8c3bc-73b7-43ef-b1f7-b5e0493d767b</TermId>
        </TermInfo>
      </Terms>
    </oab967b06a344b0aab9350abe28e8614>
    <pbc99327b0d74ea8a820d9c1d4020b53 xmlns="9887d21b-850c-4c20-81e5-d83fe48904fd">
      <Terms xmlns="http://schemas.microsoft.com/office/infopath/2007/PartnerControls"/>
    </pbc99327b0d74ea8a820d9c1d4020b53>
    <k8ccf6038c7f4eb09978be57736359c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k8ccf6038c7f4eb09978be57736359cb>
    <IconOverlay xmlns="http://schemas.microsoft.com/sharepoint/v4" xsi:nil="true"/>
    <o282142c1afe477fad4ecc9138e64c57 xmlns="9887d21b-850c-4c20-81e5-d83fe48904fd">
      <Terms xmlns="http://schemas.microsoft.com/office/infopath/2007/PartnerControls"/>
    </o282142c1afe477fad4ecc9138e64c57>
    <jd3d4f9adf7148fda526c0ca61549e4d xmlns="9887d21b-850c-4c20-81e5-d83fe48904fd">
      <Terms xmlns="http://schemas.microsoft.com/office/infopath/2007/PartnerControls"/>
    </jd3d4f9adf7148fda526c0ca61549e4d>
    <e5c99bbafa4042c2be8e7ec7b1ae3825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e5c99bbafa4042c2be8e7ec7b1ae3825>
    <Owner xmlns="9887d21b-850c-4c20-81e5-d83fe48904fd">
      <UserInfo>
        <DisplayName>Nicole Sender</DisplayName>
        <AccountId>93</AccountId>
        <AccountType/>
      </UserInfo>
    </Owner>
    <KBAudience xmlns="9887d21b-850c-4c20-81e5-d83fe48904fd" xsi:nil="true"/>
    <Summary xmlns="9887d21b-850c-4c20-81e5-d83fe48904fd" xsi:nil="true"/>
    <e6d69247fdb34de7a845da1b73379a2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2020</TermName>
          <TermId xmlns="http://schemas.microsoft.com/office/infopath/2007/PartnerControls">5b882bcc-7e2a-4433-aa93-8b52e7fdc6a5</TermId>
        </TermInfo>
      </Terms>
    </e6d69247fdb34de7a845da1b73379a2b>
    <_dlc_DocIdUrl xmlns="b1971306-885d-477e-9f2c-60993da6a225">
      <Url>https://iavi.sharepoint.com/Docs/_layouts/15/DocIdRedir.aspx?ID=IAVI-336-3382</Url>
      <Description>IAVI-336-3382</Description>
    </_dlc_DocIdUrl>
    <f4097531554d4aefae31d14a7e730965 xmlns="9887d21b-850c-4c20-81e5-d83fe48904fd">
      <Terms xmlns="http://schemas.microsoft.com/office/infopath/2007/PartnerControls"/>
    </f4097531554d4aefae31d14a7e730965>
  </documentManagement>
</p:properties>
</file>

<file path=customXml/item4.xml><?xml version="1.0" encoding="utf-8"?>
<?mso-contentType ?>
<SharedContentType xmlns="Microsoft.SharePoint.Taxonomy.ContentTypeSync" SourceId="c0efa977-3f7c-400b-9033-89050765ca8b" ContentTypeId="0x0101" PreviousValue="false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35AECDE-C9A2-4C69-B77D-307DEA48E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971306-885d-477e-9f2c-60993da6a225"/>
    <ds:schemaRef ds:uri="9887d21b-850c-4c20-81e5-d83fe48904fd"/>
    <ds:schemaRef ds:uri="5a62d376-6f63-4657-958a-3862e0d81ff2"/>
    <ds:schemaRef ds:uri="494cdbb0-c6e8-4f8d-87f3-0681f6e69757"/>
    <ds:schemaRef ds:uri="http://schemas.microsoft.com/sharepoint/v4"/>
    <ds:schemaRef ds:uri="84c6bccd-dbba-4b9c-a380-892327050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CFACDD-525D-4727-A48C-9725C7F755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80F579-2BBD-4D30-9F30-9E0A31065BA5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9887d21b-850c-4c20-81e5-d83fe48904fd"/>
    <ds:schemaRef ds:uri="http://purl.org/dc/elements/1.1/"/>
    <ds:schemaRef ds:uri="http://schemas.microsoft.com/office/infopath/2007/PartnerControls"/>
    <ds:schemaRef ds:uri="http://schemas.microsoft.com/sharepoint/v4"/>
    <ds:schemaRef ds:uri="http://www.w3.org/XML/1998/namespace"/>
    <ds:schemaRef ds:uri="http://schemas.openxmlformats.org/package/2006/metadata/core-properties"/>
    <ds:schemaRef ds:uri="84c6bccd-dbba-4b9c-a380-892327050508"/>
    <ds:schemaRef ds:uri="494cdbb0-c6e8-4f8d-87f3-0681f6e69757"/>
    <ds:schemaRef ds:uri="5a62d376-6f63-4657-958a-3862e0d81ff2"/>
    <ds:schemaRef ds:uri="b1971306-885d-477e-9f2c-60993da6a225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83E04C2-40C6-48EC-930F-7C0DC7AA322B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A9963F5F-5C71-45CA-B351-F543D5985B0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IAVI PPT Template Master Slides</Template>
  <TotalTime>7888</TotalTime>
  <Words>165</Words>
  <Application>Microsoft Office PowerPoint</Application>
  <PresentationFormat>Widescreen</PresentationFormat>
  <Paragraphs>39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Helvetica Neue</vt:lpstr>
      <vt:lpstr>Helvetica Neue Regular</vt:lpstr>
      <vt:lpstr>IAVI PPT Template Master Slides</vt:lpstr>
      <vt:lpstr>1_IAVI PPT Template Master Slides</vt:lpstr>
      <vt:lpstr>PowerPoint Presentation</vt:lpstr>
      <vt:lpstr>What is 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Sequencing libraries</vt:lpstr>
      <vt:lpstr>Sequencing </vt:lpstr>
      <vt:lpstr>PowerPoint Presentation</vt:lpstr>
      <vt:lpstr>PowerPoint Presentation</vt:lpstr>
      <vt:lpstr>PowerPoint Presentation</vt:lpstr>
      <vt:lpstr>Cluster generation </vt:lpstr>
      <vt:lpstr>Cluster generation</vt:lpstr>
      <vt:lpstr>Cluster generation</vt:lpstr>
      <vt:lpstr>Cluster generation</vt:lpstr>
      <vt:lpstr>Cluster generation</vt:lpstr>
      <vt:lpstr>Cluster generation </vt:lpstr>
      <vt:lpstr>Cluster generation</vt:lpstr>
      <vt:lpstr>Cluster generation </vt:lpstr>
      <vt:lpstr>Cluster generation</vt:lpstr>
      <vt:lpstr>Cluster generation</vt:lpstr>
      <vt:lpstr>PowerPoint Presentation</vt:lpstr>
      <vt:lpstr>Sequencing by synthesis</vt:lpstr>
      <vt:lpstr>Sequencing by synthesis</vt:lpstr>
      <vt:lpstr>Cluster generation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Olayinka Fagbayi</dc:creator>
  <cp:lastModifiedBy>Njambi</cp:lastModifiedBy>
  <cp:revision>422</cp:revision>
  <dcterms:created xsi:type="dcterms:W3CDTF">2021-03-08T11:04:00Z</dcterms:created>
  <dcterms:modified xsi:type="dcterms:W3CDTF">2024-05-13T19:00:34Z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AVIDepartment">
    <vt:lpwstr/>
  </property>
  <property fmtid="{D5CDD505-2E9C-101B-9397-08002B2CF9AE}" pid="3" name="IAVI Department">
    <vt:lpwstr>4507;#Communications|df7cabae-0461-472a-9b61-d569882e6cf1</vt:lpwstr>
  </property>
  <property fmtid="{D5CDD505-2E9C-101B-9397-08002B2CF9AE}" pid="4" name="TaxKeyword">
    <vt:lpwstr/>
  </property>
  <property fmtid="{D5CDD505-2E9C-101B-9397-08002B2CF9AE}" pid="5" name="IAVIOffice0">
    <vt:lpwstr/>
  </property>
  <property fmtid="{D5CDD505-2E9C-101B-9397-08002B2CF9AE}" pid="6" name="ContentTypeId">
    <vt:lpwstr>0x010100E458EC0D607F904093CE94F43A4960B4</vt:lpwstr>
  </property>
  <property fmtid="{D5CDD505-2E9C-101B-9397-08002B2CF9AE}" pid="7" name="jc60ce9691314825812107865c655f7e">
    <vt:lpwstr/>
  </property>
  <property fmtid="{D5CDD505-2E9C-101B-9397-08002B2CF9AE}" pid="8" name="KBType">
    <vt:lpwstr/>
  </property>
  <property fmtid="{D5CDD505-2E9C-101B-9397-08002B2CF9AE}" pid="9" name="o64663c76b6f44f39c471310c60c8670">
    <vt:lpwstr/>
  </property>
  <property fmtid="{D5CDD505-2E9C-101B-9397-08002B2CF9AE}" pid="10" name="KBCategory">
    <vt:lpwstr/>
  </property>
  <property fmtid="{D5CDD505-2E9C-101B-9397-08002B2CF9AE}" pid="11" name="ga521ca644204e71a3ef9e5dfe273417">
    <vt:lpwstr/>
  </property>
  <property fmtid="{D5CDD505-2E9C-101B-9397-08002B2CF9AE}" pid="12" name="UnitDocType">
    <vt:lpwstr/>
  </property>
  <property fmtid="{D5CDD505-2E9C-101B-9397-08002B2CF9AE}" pid="13" name="IAVIOffice">
    <vt:lpwstr/>
  </property>
  <property fmtid="{D5CDD505-2E9C-101B-9397-08002B2CF9AE}" pid="14" name="k9317682a771489d958c8eb46b18c34d">
    <vt:lpwstr/>
  </property>
  <property fmtid="{D5CDD505-2E9C-101B-9397-08002B2CF9AE}" pid="15" name="IAVITeam">
    <vt:lpwstr>4507;#Communications|df7cabae-0461-472a-9b61-d569882e6cf1</vt:lpwstr>
  </property>
  <property fmtid="{D5CDD505-2E9C-101B-9397-08002B2CF9AE}" pid="16" name="_dlc_DocIdItemGuid">
    <vt:lpwstr>4db93947-1969-4928-93aa-30192cb84b71</vt:lpwstr>
  </property>
  <property fmtid="{D5CDD505-2E9C-101B-9397-08002B2CF9AE}" pid="17" name="Country">
    <vt:lpwstr/>
  </property>
  <property fmtid="{D5CDD505-2E9C-101B-9397-08002B2CF9AE}" pid="18" name="dd6e4f7705f644759d477dbcf7747aab">
    <vt:lpwstr/>
  </property>
  <property fmtid="{D5CDD505-2E9C-101B-9397-08002B2CF9AE}" pid="19" name="DocumentYear">
    <vt:lpwstr/>
  </property>
  <property fmtid="{D5CDD505-2E9C-101B-9397-08002B2CF9AE}" pid="20" name="KBOfficeAudience">
    <vt:lpwstr/>
  </property>
  <property fmtid="{D5CDD505-2E9C-101B-9397-08002B2CF9AE}" pid="21" name="KBDocType">
    <vt:lpwstr>4647;#IAVI PowerPoint Template|4870f0ba-099a-4562-b7b0-fcdf18800fad</vt:lpwstr>
  </property>
  <property fmtid="{D5CDD505-2E9C-101B-9397-08002B2CF9AE}" pid="22" name="KBTeamAudience">
    <vt:lpwstr/>
  </property>
  <property fmtid="{D5CDD505-2E9C-101B-9397-08002B2CF9AE}" pid="23" name="IAVICountry">
    <vt:lpwstr/>
  </property>
  <property fmtid="{D5CDD505-2E9C-101B-9397-08002B2CF9AE}" pid="24" name="KBDepartmentAudience">
    <vt:lpwstr/>
  </property>
  <property fmtid="{D5CDD505-2E9C-101B-9397-08002B2CF9AE}" pid="25" name="KBCategory2">
    <vt:lpwstr>4686;#Forms and Templates|45f8c3bc-73b7-43ef-b1f7-b5e0493d767b</vt:lpwstr>
  </property>
  <property fmtid="{D5CDD505-2E9C-101B-9397-08002B2CF9AE}" pid="26" name="Year">
    <vt:lpwstr>5014;#2020|5b882bcc-7e2a-4433-aa93-8b52e7fdc6a5</vt:lpwstr>
  </property>
  <property fmtid="{D5CDD505-2E9C-101B-9397-08002B2CF9AE}" pid="27" name="n057c3154a4b48a4ade326b4abacfc1f">
    <vt:lpwstr/>
  </property>
</Properties>
</file>